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9" r:id="rId5"/>
    <p:sldMasterId id="2147483703" r:id="rId6"/>
    <p:sldMasterId id="2147483742" r:id="rId7"/>
  </p:sldMasterIdLst>
  <p:notesMasterIdLst>
    <p:notesMasterId r:id="rId21"/>
  </p:notesMasterIdLst>
  <p:handoutMasterIdLst>
    <p:handoutMasterId r:id="rId22"/>
  </p:handoutMasterIdLst>
  <p:sldIdLst>
    <p:sldId id="347" r:id="rId8"/>
    <p:sldId id="259" r:id="rId9"/>
    <p:sldId id="257" r:id="rId10"/>
    <p:sldId id="261" r:id="rId11"/>
    <p:sldId id="276" r:id="rId12"/>
    <p:sldId id="284" r:id="rId13"/>
    <p:sldId id="267" r:id="rId14"/>
    <p:sldId id="348" r:id="rId15"/>
    <p:sldId id="349" r:id="rId16"/>
    <p:sldId id="350" r:id="rId17"/>
    <p:sldId id="351" r:id="rId18"/>
    <p:sldId id="352" r:id="rId19"/>
    <p:sldId id="272" r:id="rId20"/>
  </p:sldIdLst>
  <p:sldSz cx="12192000" cy="6858000"/>
  <p:notesSz cx="6858000" cy="9144000"/>
  <p:embeddedFontLst>
    <p:embeddedFont>
      <p:font typeface="27 Sans" panose="02000000000000000000" charset="0"/>
      <p:regular r:id="rId23"/>
      <p:bold r:id="rId24"/>
      <p:italic r:id="rId25"/>
      <p:boldItalic r:id="rId26"/>
    </p:embeddedFont>
    <p:embeddedFont>
      <p:font typeface="27SANS-LIGHT" panose="02000000000000000000" charset="0"/>
      <p:regular r:id="rId27"/>
    </p:embeddedFont>
    <p:embeddedFont>
      <p:font typeface="27SANS-LIGHT" panose="02000000000000000000" charset="0"/>
      <p:regular r:id="rId27"/>
    </p:embeddedFont>
    <p:embeddedFont>
      <p:font typeface="27SANS-LIGHTITALIC" panose="02000000000000000000" charset="0"/>
      <p:italic r:id="rId28"/>
    </p:embeddedFont>
    <p:embeddedFont>
      <p:font typeface="Verdana" panose="020B0604030504040204" pitchFamily="34" charset="0"/>
      <p:regular r:id="rId29"/>
      <p:bold r:id="rId30"/>
      <p:italic r:id="rId31"/>
      <p:boldItalic r:id="rId32"/>
    </p:embeddedFont>
  </p:embeddedFontLst>
  <p:defaultTextStyle>
    <a:defPPr>
      <a:defRPr lang="en-GB"/>
    </a:defPPr>
    <a:lvl1pPr marL="0" indent="0" algn="l" defTabSz="914400" rtl="0" eaLnBrk="1" fontAlgn="ctr" latinLnBrk="0" hangingPunct="1">
      <a:lnSpc>
        <a:spcPct val="100000"/>
      </a:lnSpc>
      <a:spcBef>
        <a:spcPts val="650"/>
      </a:spcBef>
      <a:buFont typeface="Arial" panose="020B0604020202020204" pitchFamily="34" charset="0"/>
      <a:buNone/>
      <a:defRPr sz="1700" kern="1200">
        <a:solidFill>
          <a:schemeClr val="tx1"/>
        </a:solidFill>
        <a:latin typeface="+mn-lt"/>
        <a:ea typeface="+mn-ea"/>
        <a:cs typeface="+mn-cs"/>
      </a:defRPr>
    </a:lvl1pPr>
    <a:lvl2pPr marL="452438" indent="-228600" algn="l" defTabSz="914400" rtl="0" eaLnBrk="1" fontAlgn="ctr" latinLnBrk="0" hangingPunct="1">
      <a:lnSpc>
        <a:spcPct val="100000"/>
      </a:lnSpc>
      <a:spcBef>
        <a:spcPts val="350"/>
      </a:spcBef>
      <a:buFont typeface="Arial" panose="020B0604020202020204" pitchFamily="34" charset="0"/>
      <a:buChar char="•"/>
      <a:defRPr sz="1700" kern="1200">
        <a:solidFill>
          <a:schemeClr val="tx1"/>
        </a:solidFill>
        <a:latin typeface="+mn-lt"/>
        <a:ea typeface="+mn-ea"/>
        <a:cs typeface="+mn-cs"/>
      </a:defRPr>
    </a:lvl2pPr>
    <a:lvl3pPr marL="702469" indent="-228600" algn="l" defTabSz="914400" rtl="0" eaLnBrk="1" fontAlgn="ctr" latinLnBrk="0" hangingPunct="1">
      <a:lnSpc>
        <a:spcPct val="100000"/>
      </a:lnSpc>
      <a:spcBef>
        <a:spcPts val="350"/>
      </a:spcBef>
      <a:buFont typeface="Arial" panose="020B0604020202020204" pitchFamily="34" charset="0"/>
      <a:buChar char="•"/>
      <a:defRPr sz="1700" kern="1200">
        <a:solidFill>
          <a:schemeClr val="tx1"/>
        </a:solidFill>
        <a:latin typeface="+mn-lt"/>
        <a:ea typeface="+mn-ea"/>
        <a:cs typeface="+mn-cs"/>
      </a:defRPr>
    </a:lvl3pPr>
    <a:lvl4pPr marL="0" indent="0" algn="l" defTabSz="914400" rtl="0" eaLnBrk="1" fontAlgn="ctr" latinLnBrk="0" hangingPunct="1">
      <a:lnSpc>
        <a:spcPct val="100000"/>
      </a:lnSpc>
      <a:spcBef>
        <a:spcPts val="650"/>
      </a:spcBef>
      <a:buFont typeface="Arial" panose="020B0604020202020204" pitchFamily="34" charset="0"/>
      <a:buNone/>
      <a:defRPr sz="1700" b="1" kern="1200">
        <a:solidFill>
          <a:schemeClr val="tx1"/>
        </a:solidFill>
        <a:latin typeface="27 Sans" panose="02000000000000000000" pitchFamily="50" charset="0"/>
        <a:ea typeface="+mn-ea"/>
        <a:cs typeface="+mn-cs"/>
      </a:defRPr>
    </a:lvl4pPr>
    <a:lvl5pPr marL="0" indent="0" algn="l" defTabSz="914400" rtl="0" eaLnBrk="1" fontAlgn="ctr" latinLnBrk="0" hangingPunct="1">
      <a:lnSpc>
        <a:spcPct val="100000"/>
      </a:lnSpc>
      <a:spcBef>
        <a:spcPts val="35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3EC2168A-8934-E740-A30F-9CC6C2331B4D}">
          <p14:sldIdLst>
            <p14:sldId id="347"/>
          </p14:sldIdLst>
        </p14:section>
        <p14:section name="Om Tryg" id="{D4DA437D-9BE9-4FE6-BACF-2A1A1B68AA8D}">
          <p14:sldIdLst>
            <p14:sldId id="259"/>
            <p14:sldId id="257"/>
            <p14:sldId id="261"/>
            <p14:sldId id="276"/>
            <p14:sldId id="284"/>
          </p14:sldIdLst>
        </p14:section>
        <p14:section name="Dine Slides" id="{459D678C-FE5E-514E-81AD-676D7F09EBC6}">
          <p14:sldIdLst>
            <p14:sldId id="267"/>
            <p14:sldId id="348"/>
            <p14:sldId id="349"/>
            <p14:sldId id="350"/>
            <p14:sldId id="351"/>
            <p14:sldId id="352"/>
            <p14:sldId id="272"/>
          </p14:sldIdLst>
        </p14:section>
        <p14:section name="Avslutning" id="{7E9F591C-718C-CE4B-8BF6-48E99863277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680D98-2507-4054-97EB-BB198493C20C}" v="10" dt="2025-03-10T13:37:48.198"/>
  </p1510:revLst>
</p1510:revInfo>
</file>

<file path=ppt/tableStyles.xml><?xml version="1.0" encoding="utf-8"?>
<a:tblStyleLst xmlns:a="http://schemas.openxmlformats.org/drawingml/2006/main" def="{0505E3EF-67EA-436B-97B2-0124C06EBD24}">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ys stil 1 – utheving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iddels stil 1 – uthev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iddels stil 4 – uthev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68" autoAdjust="0"/>
  </p:normalViewPr>
  <p:slideViewPr>
    <p:cSldViewPr snapToGrid="0">
      <p:cViewPr varScale="1">
        <p:scale>
          <a:sx n="104" d="100"/>
          <a:sy n="104" d="100"/>
        </p:scale>
        <p:origin x="870" y="102"/>
      </p:cViewPr>
      <p:guideLst/>
    </p:cSldViewPr>
  </p:slideViewPr>
  <p:notesTextViewPr>
    <p:cViewPr>
      <p:scale>
        <a:sx n="1" d="1"/>
        <a:sy n="1" d="1"/>
      </p:scale>
      <p:origin x="0" y="0"/>
    </p:cViewPr>
  </p:notesTextViewPr>
  <p:notesViewPr>
    <p:cSldViewPr snapToGrid="0">
      <p:cViewPr>
        <p:scale>
          <a:sx n="1" d="2"/>
          <a:sy n="1" d="2"/>
        </p:scale>
        <p:origin x="3403" y="3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4.fntdata"/><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font" Target="fonts/font2.fntdata"/><Relationship Id="rId32" Type="http://schemas.openxmlformats.org/officeDocument/2006/relationships/font" Target="fonts/font10.fntdata"/><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67A73B12-74CD-8E7A-A8E4-88E9AFA27D1F}"/>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Plassholder for dato 2">
            <a:extLst>
              <a:ext uri="{FF2B5EF4-FFF2-40B4-BE49-F238E27FC236}">
                <a16:creationId xmlns:a16="http://schemas.microsoft.com/office/drawing/2014/main" id="{B7B34FC8-74E6-415B-EBA5-04CDCC675480}"/>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C4DEFACA-DDEC-4461-916A-9EC6F6CC42BB}" type="datetimeFigureOut">
              <a:rPr lang="en-GB" smtClean="0"/>
              <a:t>12/03/2025</a:t>
            </a:fld>
            <a:endParaRPr lang="en-GB"/>
          </a:p>
        </p:txBody>
      </p:sp>
      <p:sp>
        <p:nvSpPr>
          <p:cNvPr id="4" name="Plassholder for bunntekst 3">
            <a:extLst>
              <a:ext uri="{FF2B5EF4-FFF2-40B4-BE49-F238E27FC236}">
                <a16:creationId xmlns:a16="http://schemas.microsoft.com/office/drawing/2014/main" id="{62311B2E-633F-5B7B-A5A1-ED4E69CFED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Plassholder for lysbildenummer 4">
            <a:extLst>
              <a:ext uri="{FF2B5EF4-FFF2-40B4-BE49-F238E27FC236}">
                <a16:creationId xmlns:a16="http://schemas.microsoft.com/office/drawing/2014/main" id="{AA3EDA8D-D3EE-7F19-3F0F-AFD5A79FB0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4E6615-1ADC-4599-98F2-7D321D134334}" type="slidenum">
              <a:rPr lang="en-GB" smtClean="0"/>
              <a:t>‹#›</a:t>
            </a:fld>
            <a:endParaRPr lang="en-GB"/>
          </a:p>
        </p:txBody>
      </p:sp>
    </p:spTree>
    <p:extLst>
      <p:ext uri="{BB962C8B-B14F-4D97-AF65-F5344CB8AC3E}">
        <p14:creationId xmlns:p14="http://schemas.microsoft.com/office/powerpoint/2010/main" val="382165443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84CB3439-348A-4BA5-9416-1309453EDAC6}" type="datetimeFigureOut">
              <a:rPr lang="en-GB" smtClean="0"/>
              <a:t>12/03/2025</a:t>
            </a:fld>
            <a:endParaRPr lang="en-GB"/>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85800" y="4400549"/>
            <a:ext cx="5486400" cy="4284664"/>
          </a:xfrm>
          <a:prstGeom prst="rect">
            <a:avLst/>
          </a:prstGeom>
        </p:spPr>
        <p:txBody>
          <a:bodyPr vert="horz" lIns="91440" tIns="45720" rIns="91440" bIns="45720" rtlCol="0"/>
          <a:lstStyle/>
          <a:p>
            <a:pPr lvl="0"/>
            <a:r>
              <a:rPr lang="en-GB" dirty="0"/>
              <a:t>Click to add text</a:t>
            </a:r>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7C4D0D-E17D-496E-A0ED-05F02B5B24B3}" type="slidenum">
              <a:rPr lang="en-GB" smtClean="0"/>
              <a:t>‹#›</a:t>
            </a:fld>
            <a:endParaRPr lang="en-GB"/>
          </a:p>
        </p:txBody>
      </p:sp>
    </p:spTree>
    <p:extLst>
      <p:ext uri="{BB962C8B-B14F-4D97-AF65-F5344CB8AC3E}">
        <p14:creationId xmlns:p14="http://schemas.microsoft.com/office/powerpoint/2010/main" val="1533011694"/>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Verdana" panose="020B0604030504040204" pitchFamily="34" charset="0"/>
        <a:ea typeface="Verdana" panose="020B0604030504040204" pitchFamily="34" charset="0"/>
        <a:cs typeface="+mn-cs"/>
      </a:defRPr>
    </a:lvl1pPr>
    <a:lvl2pPr marL="457200" algn="l" defTabSz="914400" rtl="0" eaLnBrk="1" latinLnBrk="0" hangingPunct="1">
      <a:defRPr sz="1000" kern="1200">
        <a:solidFill>
          <a:schemeClr val="tx1"/>
        </a:solidFill>
        <a:latin typeface="Verdana" panose="020B0604030504040204" pitchFamily="34" charset="0"/>
        <a:ea typeface="Verdana" panose="020B0604030504040204" pitchFamily="34" charset="0"/>
        <a:cs typeface="+mn-cs"/>
      </a:defRPr>
    </a:lvl2pPr>
    <a:lvl3pPr marL="914400" algn="l" defTabSz="914400" rtl="0" eaLnBrk="1" latinLnBrk="0" hangingPunct="1">
      <a:defRPr sz="1000" kern="1200">
        <a:solidFill>
          <a:schemeClr val="tx1"/>
        </a:solidFill>
        <a:latin typeface="Verdana" panose="020B0604030504040204" pitchFamily="34" charset="0"/>
        <a:ea typeface="Verdana" panose="020B0604030504040204" pitchFamily="34" charset="0"/>
        <a:cs typeface="+mn-cs"/>
      </a:defRPr>
    </a:lvl3pPr>
    <a:lvl4pPr marL="1371600" algn="l" defTabSz="914400" rtl="0" eaLnBrk="1" latinLnBrk="0" hangingPunct="1">
      <a:defRPr sz="1000" kern="1200">
        <a:solidFill>
          <a:schemeClr val="tx1"/>
        </a:solidFill>
        <a:latin typeface="Verdana" panose="020B0604030504040204" pitchFamily="34" charset="0"/>
        <a:ea typeface="Verdana" panose="020B0604030504040204" pitchFamily="34" charset="0"/>
        <a:cs typeface="+mn-cs"/>
      </a:defRPr>
    </a:lvl4pPr>
    <a:lvl5pPr marL="1828800" algn="l" defTabSz="914400" rtl="0" eaLnBrk="1" latinLnBrk="0" hangingPunct="1">
      <a:defRPr sz="1000" kern="1200">
        <a:solidFill>
          <a:schemeClr val="tx1"/>
        </a:solidFill>
        <a:latin typeface="Verdana" panose="020B0604030504040204" pitchFamily="34" charset="0"/>
        <a:ea typeface="Verdana" panose="020B0604030504040204" pitchFamily="34"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1E7C4D0D-E17D-496E-A0ED-05F02B5B24B3}" type="slidenum">
              <a:rPr lang="en-GB" smtClean="0"/>
              <a:t>2</a:t>
            </a:fld>
            <a:endParaRPr lang="en-GB"/>
          </a:p>
        </p:txBody>
      </p:sp>
    </p:spTree>
    <p:extLst>
      <p:ext uri="{BB962C8B-B14F-4D97-AF65-F5344CB8AC3E}">
        <p14:creationId xmlns:p14="http://schemas.microsoft.com/office/powerpoint/2010/main" val="1389295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1E7C4D0D-E17D-496E-A0ED-05F02B5B24B3}" type="slidenum">
              <a:rPr lang="en-GB" smtClean="0"/>
              <a:t>3</a:t>
            </a:fld>
            <a:endParaRPr lang="en-GB"/>
          </a:p>
        </p:txBody>
      </p:sp>
    </p:spTree>
    <p:extLst>
      <p:ext uri="{BB962C8B-B14F-4D97-AF65-F5344CB8AC3E}">
        <p14:creationId xmlns:p14="http://schemas.microsoft.com/office/powerpoint/2010/main" val="56596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9B0BE-99E1-4C57-43F0-1C992F9509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FAE02B-1C6E-6077-B9B4-CA16BB5F7B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C46B1F-C07B-FD06-CD89-EFC9AC3B9C2F}"/>
              </a:ext>
            </a:extLst>
          </p:cNvPr>
          <p:cNvSpPr>
            <a:spLocks noGrp="1"/>
          </p:cNvSpPr>
          <p:nvPr>
            <p:ph type="body" idx="1"/>
          </p:nvPr>
        </p:nvSpPr>
        <p:spPr/>
        <p:txBody>
          <a:bodyPr/>
          <a:lstStyle/>
          <a:p>
            <a:pPr algn="l" fontAlgn="base"/>
            <a:r>
              <a:rPr lang="nb-NO" sz="1000" dirty="0">
                <a:solidFill>
                  <a:srgbClr val="262626"/>
                </a:solidFill>
                <a:effectLst/>
                <a:latin typeface="Verdana" panose="020B0604030504040204" pitchFamily="34" charset="0"/>
                <a:ea typeface="Verdana" panose="020B0604030504040204" pitchFamily="34" charset="0"/>
              </a:rPr>
              <a:t>Purpose definerer </a:t>
            </a:r>
            <a:r>
              <a:rPr lang="nb-NO" sz="1000" dirty="0" err="1">
                <a:solidFill>
                  <a:srgbClr val="262626"/>
                </a:solidFill>
                <a:effectLst/>
                <a:latin typeface="Verdana" panose="020B0604030504040204" pitchFamily="34" charset="0"/>
                <a:ea typeface="Verdana" panose="020B0604030504040204" pitchFamily="34" charset="0"/>
              </a:rPr>
              <a:t>Trygs</a:t>
            </a:r>
            <a:r>
              <a:rPr lang="nb-NO" sz="1000" dirty="0">
                <a:solidFill>
                  <a:srgbClr val="262626"/>
                </a:solidFill>
                <a:effectLst/>
                <a:latin typeface="Verdana" panose="020B0604030504040204" pitchFamily="34" charset="0"/>
                <a:ea typeface="Verdana" panose="020B0604030504040204" pitchFamily="34" charset="0"/>
              </a:rPr>
              <a:t> formål – grunnen til at vi går på jobb hver dag. Det gir oss en tydelig retning, og fremhever hva vi som ansatte og selskap ønsker å oppnå. Vår purpose samler oss, skaper en rød tråd i alle beslutninger som tas i selskapet, og er ledestjernen i alt vi gjør.</a:t>
            </a:r>
          </a:p>
          <a:p>
            <a:pPr algn="l" fontAlgn="base"/>
            <a:endParaRPr lang="nb-NO" sz="1000" kern="100" dirty="0">
              <a:effectLst/>
              <a:latin typeface="Verdana" panose="020B0604030504040204" pitchFamily="34" charset="0"/>
              <a:ea typeface="Verdana" panose="020B0604030504040204" pitchFamily="34" charset="0"/>
              <a:cs typeface="Times New Roman" panose="02020603050405020304" pitchFamily="18" charset="0"/>
            </a:endParaRPr>
          </a:p>
          <a:p>
            <a:r>
              <a:rPr lang="nb-NO" sz="1000" kern="100" dirty="0">
                <a:effectLst/>
                <a:latin typeface="Verdana" panose="020B0604030504040204" pitchFamily="34" charset="0"/>
                <a:ea typeface="Verdana" panose="020B0604030504040204" pitchFamily="34" charset="0"/>
                <a:cs typeface="Times New Roman" panose="02020603050405020304" pitchFamily="18" charset="0"/>
              </a:rPr>
              <a:t>Purpose spiller en rolle overfor alle interessenter</a:t>
            </a:r>
          </a:p>
          <a:p>
            <a:r>
              <a:rPr lang="nb-NO" sz="1000" kern="100" dirty="0">
                <a:effectLst/>
                <a:latin typeface="Verdana" panose="020B0604030504040204" pitchFamily="34" charset="0"/>
                <a:ea typeface="Verdana" panose="020B0604030504040204" pitchFamily="34" charset="0"/>
                <a:cs typeface="Times New Roman" panose="02020603050405020304" pitchFamily="18" charset="0"/>
              </a:rPr>
              <a:t> </a:t>
            </a:r>
          </a:p>
          <a:p>
            <a:pPr marL="171450" indent="-171450">
              <a:buFont typeface="Arial" panose="020B0604020202020204" pitchFamily="34" charset="0"/>
              <a:buChar char="•"/>
            </a:pPr>
            <a:r>
              <a:rPr lang="nb-NO" sz="1000" kern="100" dirty="0">
                <a:effectLst/>
                <a:latin typeface="Verdana" panose="020B0604030504040204" pitchFamily="34" charset="0"/>
                <a:ea typeface="Verdana" panose="020B0604030504040204" pitchFamily="34" charset="0"/>
                <a:cs typeface="Times New Roman" panose="02020603050405020304" pitchFamily="18" charset="0"/>
              </a:rPr>
              <a:t>En sikker investering for investorer. </a:t>
            </a:r>
          </a:p>
          <a:p>
            <a:pPr marL="171450" indent="-171450">
              <a:buFont typeface="Arial" panose="020B0604020202020204" pitchFamily="34" charset="0"/>
              <a:buChar char="•"/>
            </a:pPr>
            <a:r>
              <a:rPr lang="nb-NO" sz="1000" kern="100" dirty="0">
                <a:effectLst/>
                <a:latin typeface="Verdana" panose="020B0604030504040204" pitchFamily="34" charset="0"/>
                <a:ea typeface="Verdana" panose="020B0604030504040204" pitchFamily="34" charset="0"/>
                <a:cs typeface="Times New Roman" panose="02020603050405020304" pitchFamily="18" charset="0"/>
              </a:rPr>
              <a:t>Det besteforsikringsselskapet for markedet og kundene. </a:t>
            </a:r>
          </a:p>
          <a:p>
            <a:pPr marL="171450" indent="-171450">
              <a:buFont typeface="Arial" panose="020B0604020202020204" pitchFamily="34" charset="0"/>
              <a:buChar char="•"/>
            </a:pPr>
            <a:r>
              <a:rPr lang="nb-NO" sz="1000" kern="100" dirty="0">
                <a:effectLst/>
                <a:latin typeface="Verdana" panose="020B0604030504040204" pitchFamily="34" charset="0"/>
                <a:ea typeface="Verdana" panose="020B0604030504040204" pitchFamily="34" charset="0"/>
                <a:cs typeface="Times New Roman" panose="02020603050405020304" pitchFamily="18" charset="0"/>
              </a:rPr>
              <a:t>En arbeidsplass jeg er stolt av å bidra til for medarbeiderne.</a:t>
            </a:r>
          </a:p>
          <a:p>
            <a:pPr marL="171450" indent="-171450">
              <a:buFont typeface="Arial" panose="020B0604020202020204" pitchFamily="34" charset="0"/>
              <a:buChar char="•"/>
            </a:pPr>
            <a:r>
              <a:rPr lang="nb-NO" sz="1000" kern="100" dirty="0">
                <a:effectLst/>
                <a:latin typeface="Verdana" panose="020B0604030504040204" pitchFamily="34" charset="0"/>
                <a:ea typeface="Verdana" panose="020B0604030504040204" pitchFamily="34" charset="0"/>
                <a:cs typeface="Times New Roman" panose="02020603050405020304" pitchFamily="18" charset="0"/>
              </a:rPr>
              <a:t>En trygghetsskapende samfunnsaktør for samfunnet og offentligheten.</a:t>
            </a:r>
          </a:p>
        </p:txBody>
      </p:sp>
      <p:sp>
        <p:nvSpPr>
          <p:cNvPr id="4" name="Slide Number Placeholder 3">
            <a:extLst>
              <a:ext uri="{FF2B5EF4-FFF2-40B4-BE49-F238E27FC236}">
                <a16:creationId xmlns:a16="http://schemas.microsoft.com/office/drawing/2014/main" id="{714E3201-4B7A-6EFF-75FB-EE747E476DF5}"/>
              </a:ext>
            </a:extLst>
          </p:cNvPr>
          <p:cNvSpPr>
            <a:spLocks noGrp="1"/>
          </p:cNvSpPr>
          <p:nvPr>
            <p:ph type="sldNum" sz="quarter" idx="5"/>
          </p:nvPr>
        </p:nvSpPr>
        <p:spPr/>
        <p:txBody>
          <a:bodyPr/>
          <a:lstStyle/>
          <a:p>
            <a:fld id="{1E7C4D0D-E17D-496E-A0ED-05F02B5B24B3}" type="slidenum">
              <a:rPr lang="en-GB" smtClean="0"/>
              <a:t>4</a:t>
            </a:fld>
            <a:endParaRPr lang="en-GB"/>
          </a:p>
        </p:txBody>
      </p:sp>
    </p:spTree>
    <p:extLst>
      <p:ext uri="{BB962C8B-B14F-4D97-AF65-F5344CB8AC3E}">
        <p14:creationId xmlns:p14="http://schemas.microsoft.com/office/powerpoint/2010/main" val="1760925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59674-5124-CD87-399E-92D8FA53D1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599D7A-6024-BA63-4507-E3F23E6472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E96711-BB91-2071-C24D-22EFB14048E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00" noProof="0" dirty="0">
                <a:latin typeface="Verdana" panose="020B0604030504040204" pitchFamily="34" charset="0"/>
                <a:ea typeface="Verdana" panose="020B0604030504040204" pitchFamily="34" charset="0"/>
              </a:rPr>
              <a:t>I Tryg handler forsikring om så mye mer enn pris og vilkår. Det handler om å passe på mennesker og verdier.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noProof="0" dirty="0">
                <a:latin typeface="Verdana" panose="020B0604030504040204" pitchFamily="34" charset="0"/>
                <a:ea typeface="Verdana" panose="020B0604030504040204" pitchFamily="34" charset="0"/>
              </a:rPr>
              <a:t>Om å bry seg. Om å gi gode råd, og forebygge skader. Det handler om skape trygghet. Om å yte rask og god hjelp når kundene våre trenger det.</a:t>
            </a:r>
            <a:br>
              <a:rPr lang="nb-NO" sz="1000" noProof="0" dirty="0">
                <a:latin typeface="Verdana" panose="020B0604030504040204" pitchFamily="34" charset="0"/>
                <a:ea typeface="Verdana" panose="020B0604030504040204" pitchFamily="34" charset="0"/>
              </a:rPr>
            </a:br>
            <a:br>
              <a:rPr lang="nb-NO" sz="1000" noProof="0" dirty="0">
                <a:latin typeface="Verdana" panose="020B0604030504040204" pitchFamily="34" charset="0"/>
                <a:ea typeface="Verdana" panose="020B0604030504040204" pitchFamily="34" charset="0"/>
              </a:rPr>
            </a:br>
            <a:r>
              <a:rPr lang="nb-NO" sz="1000" noProof="0" dirty="0">
                <a:latin typeface="Verdana" panose="020B0604030504040204" pitchFamily="34" charset="0"/>
                <a:ea typeface="Verdana" panose="020B0604030504040204" pitchFamily="34" charset="0"/>
              </a:rPr>
              <a:t>Det handler også om å ta ansvar for samfunnet vi er en del av. </a:t>
            </a:r>
            <a:br>
              <a:rPr lang="nb-NO" sz="1000" noProof="0" dirty="0">
                <a:latin typeface="Verdana" panose="020B0604030504040204" pitchFamily="34" charset="0"/>
                <a:ea typeface="Verdana" panose="020B0604030504040204" pitchFamily="34" charset="0"/>
              </a:rPr>
            </a:br>
            <a:r>
              <a:rPr lang="nb-NO" sz="1000" noProof="0" dirty="0">
                <a:latin typeface="Verdana" panose="020B0604030504040204" pitchFamily="34" charset="0"/>
                <a:ea typeface="Verdana" panose="020B0604030504040204" pitchFamily="34" charset="0"/>
              </a:rPr>
              <a:t>Om ca. 60. 000 livbøyer som hvert år bidrar til å redde rundt 15 mennesker fra å drukne.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noProof="0" dirty="0">
                <a:latin typeface="Verdana" panose="020B0604030504040204" pitchFamily="34" charset="0"/>
                <a:ea typeface="Verdana" panose="020B0604030504040204" pitchFamily="34" charset="0"/>
              </a:rPr>
              <a:t>Om </a:t>
            </a:r>
            <a:r>
              <a:rPr lang="nb-NO" sz="1000" noProof="0" dirty="0" err="1">
                <a:latin typeface="Verdana" panose="020B0604030504040204" pitchFamily="34" charset="0"/>
                <a:ea typeface="Verdana" panose="020B0604030504040204" pitchFamily="34" charset="0"/>
              </a:rPr>
              <a:t>natteravning</a:t>
            </a:r>
            <a:r>
              <a:rPr lang="nb-NO" sz="1000" noProof="0" dirty="0">
                <a:latin typeface="Verdana" panose="020B0604030504040204" pitchFamily="34" charset="0"/>
                <a:ea typeface="Verdana" panose="020B0604030504040204" pitchFamily="34" charset="0"/>
              </a:rPr>
              <a:t> – om det å gjøre nærmiljøet tryggere for barn og unge på kvelds- og nattestid</a:t>
            </a:r>
          </a:p>
        </p:txBody>
      </p:sp>
      <p:sp>
        <p:nvSpPr>
          <p:cNvPr id="4" name="Slide Number Placeholder 3">
            <a:extLst>
              <a:ext uri="{FF2B5EF4-FFF2-40B4-BE49-F238E27FC236}">
                <a16:creationId xmlns:a16="http://schemas.microsoft.com/office/drawing/2014/main" id="{7060A24C-6B76-5D7C-490D-A3F8ECAA432C}"/>
              </a:ext>
            </a:extLst>
          </p:cNvPr>
          <p:cNvSpPr>
            <a:spLocks noGrp="1"/>
          </p:cNvSpPr>
          <p:nvPr>
            <p:ph type="sldNum" sz="quarter" idx="5"/>
          </p:nvPr>
        </p:nvSpPr>
        <p:spPr/>
        <p:txBody>
          <a:bodyPr/>
          <a:lstStyle/>
          <a:p>
            <a:fld id="{1E7C4D0D-E17D-496E-A0ED-05F02B5B24B3}" type="slidenum">
              <a:rPr lang="en-GB" smtClean="0"/>
              <a:t>5</a:t>
            </a:fld>
            <a:endParaRPr lang="en-GB"/>
          </a:p>
        </p:txBody>
      </p:sp>
    </p:spTree>
    <p:extLst>
      <p:ext uri="{BB962C8B-B14F-4D97-AF65-F5344CB8AC3E}">
        <p14:creationId xmlns:p14="http://schemas.microsoft.com/office/powerpoint/2010/main" val="1413200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D4B3C-53D2-0B2B-82FB-FCFC3B7987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543AD9-7AF0-9D82-0DC2-0B1B9DBE4B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A2433A-1305-FB5B-4A2C-CA3BE0CB8D6D}"/>
              </a:ext>
            </a:extLst>
          </p:cNvPr>
          <p:cNvSpPr>
            <a:spLocks noGrp="1"/>
          </p:cNvSpPr>
          <p:nvPr>
            <p:ph type="body" idx="1"/>
          </p:nvPr>
        </p:nvSpPr>
        <p:spPr/>
        <p:txBody>
          <a:bodyPr/>
          <a:lstStyle/>
          <a:p>
            <a:pPr algn="l">
              <a:spcBef>
                <a:spcPts val="900"/>
              </a:spcBef>
            </a:pPr>
            <a:r>
              <a:rPr lang="nb-NO" sz="1000" dirty="0">
                <a:solidFill>
                  <a:srgbClr val="111111"/>
                </a:solidFill>
                <a:effectLst/>
                <a:latin typeface="Verdana" panose="020B0604030504040204" pitchFamily="34" charset="0"/>
                <a:ea typeface="Verdana" panose="020B0604030504040204" pitchFamily="34" charset="0"/>
              </a:rPr>
              <a:t>Vår strategi for bærekraft er delt opp i tre fokusområder:</a:t>
            </a:r>
            <a:br>
              <a:rPr lang="nb-NO" sz="1000" dirty="0">
                <a:solidFill>
                  <a:srgbClr val="111111"/>
                </a:solidFill>
                <a:effectLst/>
                <a:latin typeface="Verdana" panose="020B0604030504040204" pitchFamily="34" charset="0"/>
                <a:ea typeface="Verdana" panose="020B0604030504040204" pitchFamily="34" charset="0"/>
              </a:rPr>
            </a:br>
            <a:endParaRPr lang="nb-NO" sz="1000" dirty="0">
              <a:solidFill>
                <a:srgbClr val="111111"/>
              </a:solidFill>
              <a:effectLst/>
              <a:latin typeface="Verdana" panose="020B0604030504040204" pitchFamily="34" charset="0"/>
              <a:ea typeface="Verdana" panose="020B0604030504040204" pitchFamily="34" charset="0"/>
            </a:endParaRPr>
          </a:p>
          <a:p>
            <a:pPr marL="171450" indent="-171450" algn="l">
              <a:spcBef>
                <a:spcPts val="900"/>
              </a:spcBef>
              <a:buFont typeface="Arial" panose="020B0604020202020204" pitchFamily="34" charset="0"/>
              <a:buChar char="•"/>
            </a:pPr>
            <a:r>
              <a:rPr lang="nb-NO" sz="1000" b="1" dirty="0" err="1">
                <a:solidFill>
                  <a:srgbClr val="111111"/>
                </a:solidFill>
                <a:effectLst/>
                <a:latin typeface="Verdana" panose="020B0604030504040204" pitchFamily="34" charset="0"/>
                <a:ea typeface="Verdana" panose="020B0604030504040204" pitchFamily="34" charset="0"/>
              </a:rPr>
              <a:t>Future-fit</a:t>
            </a:r>
            <a:r>
              <a:rPr lang="nb-NO" sz="1000" b="1" dirty="0">
                <a:solidFill>
                  <a:srgbClr val="111111"/>
                </a:solidFill>
                <a:effectLst/>
                <a:latin typeface="Verdana" panose="020B0604030504040204" pitchFamily="34" charset="0"/>
                <a:ea typeface="Verdana" panose="020B0604030504040204" pitchFamily="34" charset="0"/>
              </a:rPr>
              <a:t> </a:t>
            </a:r>
            <a:r>
              <a:rPr lang="nb-NO" sz="1000" b="1" dirty="0" err="1">
                <a:solidFill>
                  <a:srgbClr val="111111"/>
                </a:solidFill>
                <a:effectLst/>
                <a:latin typeface="Verdana" panose="020B0604030504040204" pitchFamily="34" charset="0"/>
                <a:ea typeface="Verdana" panose="020B0604030504040204" pitchFamily="34" charset="0"/>
              </a:rPr>
              <a:t>products</a:t>
            </a:r>
            <a:br>
              <a:rPr lang="nb-NO" sz="1000" dirty="0">
                <a:effectLst/>
                <a:latin typeface="Verdana" panose="020B0604030504040204" pitchFamily="34" charset="0"/>
                <a:ea typeface="Verdana" panose="020B0604030504040204" pitchFamily="34" charset="0"/>
              </a:rPr>
            </a:br>
            <a:r>
              <a:rPr lang="nb-NO" sz="1000" dirty="0">
                <a:solidFill>
                  <a:srgbClr val="111111"/>
                </a:solidFill>
                <a:effectLst/>
                <a:latin typeface="Verdana" panose="020B0604030504040204" pitchFamily="34" charset="0"/>
                <a:ea typeface="Verdana" panose="020B0604030504040204" pitchFamily="34" charset="0"/>
              </a:rPr>
              <a:t> Klimaendringene merkes i Skandinavia spesielt gjennom mer vann. Hvis samfunnet og våre kunder ikke sikrer seg mot det voldsomme været, vil det føre til flere store skader og økt utrygghet. Derfor skal vi </a:t>
            </a:r>
            <a:r>
              <a:rPr lang="nb-NO" sz="1000" dirty="0" err="1">
                <a:solidFill>
                  <a:srgbClr val="111111"/>
                </a:solidFill>
                <a:effectLst/>
                <a:latin typeface="Verdana" panose="020B0604030504040204" pitchFamily="34" charset="0"/>
                <a:ea typeface="Verdana" panose="020B0604030504040204" pitchFamily="34" charset="0"/>
              </a:rPr>
              <a:t>klimatilpasse</a:t>
            </a:r>
            <a:r>
              <a:rPr lang="nb-NO" sz="1000" dirty="0">
                <a:solidFill>
                  <a:srgbClr val="111111"/>
                </a:solidFill>
                <a:effectLst/>
                <a:latin typeface="Verdana" panose="020B0604030504040204" pitchFamily="34" charset="0"/>
                <a:ea typeface="Verdana" panose="020B0604030504040204" pitchFamily="34" charset="0"/>
              </a:rPr>
              <a:t> og forebygge skader i en verden med stadig mer ekstremvær.</a:t>
            </a:r>
          </a:p>
          <a:p>
            <a:pPr marL="171450" indent="-171450" algn="l">
              <a:spcBef>
                <a:spcPts val="900"/>
              </a:spcBef>
              <a:buFont typeface="Arial" panose="020B0604020202020204" pitchFamily="34" charset="0"/>
              <a:buChar char="•"/>
            </a:pPr>
            <a:r>
              <a:rPr lang="nb-NO" sz="1000" b="1" dirty="0">
                <a:solidFill>
                  <a:srgbClr val="111111"/>
                </a:solidFill>
                <a:effectLst/>
                <a:latin typeface="Verdana" panose="020B0604030504040204" pitchFamily="34" charset="0"/>
                <a:ea typeface="Verdana" panose="020B0604030504040204" pitchFamily="34" charset="0"/>
              </a:rPr>
              <a:t>Climate action</a:t>
            </a:r>
            <a:br>
              <a:rPr lang="nb-NO" sz="1000" dirty="0">
                <a:effectLst/>
                <a:latin typeface="Verdana" panose="020B0604030504040204" pitchFamily="34" charset="0"/>
                <a:ea typeface="Verdana" panose="020B0604030504040204" pitchFamily="34" charset="0"/>
              </a:rPr>
            </a:br>
            <a:r>
              <a:rPr lang="nb-NO" sz="1000" dirty="0">
                <a:solidFill>
                  <a:srgbClr val="111111"/>
                </a:solidFill>
                <a:effectLst/>
                <a:latin typeface="Verdana" panose="020B0604030504040204" pitchFamily="34" charset="0"/>
                <a:ea typeface="Verdana" panose="020B0604030504040204" pitchFamily="34" charset="0"/>
              </a:rPr>
              <a:t>Kun ved å redusere CO2e-utslippene kan vi bremse den globale oppvarmingen. Det er avgjørende for at samfunnet og våre kunder kan tilpasse seg den nye klimavirkeligheten og motstå stadig mer ekstremvær. Derfor skal vi redusere CO2e-utslippene.</a:t>
            </a:r>
          </a:p>
          <a:p>
            <a:pPr marL="171450" indent="-171450" algn="l">
              <a:spcBef>
                <a:spcPts val="900"/>
              </a:spcBef>
              <a:buFont typeface="Arial" panose="020B0604020202020204" pitchFamily="34" charset="0"/>
              <a:buChar char="•"/>
            </a:pPr>
            <a:r>
              <a:rPr lang="nb-NO" sz="1000" b="1" dirty="0" err="1">
                <a:solidFill>
                  <a:srgbClr val="111111"/>
                </a:solidFill>
                <a:effectLst/>
                <a:latin typeface="Verdana" panose="020B0604030504040204" pitchFamily="34" charset="0"/>
                <a:ea typeface="Verdana" panose="020B0604030504040204" pitchFamily="34" charset="0"/>
              </a:rPr>
              <a:t>Empowering</a:t>
            </a:r>
            <a:r>
              <a:rPr lang="nb-NO" sz="1000" b="1" dirty="0">
                <a:solidFill>
                  <a:srgbClr val="111111"/>
                </a:solidFill>
                <a:effectLst/>
                <a:latin typeface="Verdana" panose="020B0604030504040204" pitchFamily="34" charset="0"/>
                <a:ea typeface="Verdana" panose="020B0604030504040204" pitchFamily="34" charset="0"/>
              </a:rPr>
              <a:t> </a:t>
            </a:r>
            <a:r>
              <a:rPr lang="nb-NO" sz="1000" b="1" dirty="0" err="1">
                <a:solidFill>
                  <a:srgbClr val="111111"/>
                </a:solidFill>
                <a:effectLst/>
                <a:latin typeface="Verdana" panose="020B0604030504040204" pitchFamily="34" charset="0"/>
                <a:ea typeface="Verdana" panose="020B0604030504040204" pitchFamily="34" charset="0"/>
              </a:rPr>
              <a:t>people</a:t>
            </a:r>
            <a:br>
              <a:rPr lang="nb-NO" sz="1000" dirty="0">
                <a:effectLst/>
                <a:latin typeface="Verdana" panose="020B0604030504040204" pitchFamily="34" charset="0"/>
                <a:ea typeface="Verdana" panose="020B0604030504040204" pitchFamily="34" charset="0"/>
              </a:rPr>
            </a:br>
            <a:r>
              <a:rPr lang="nb-NO" sz="1000" dirty="0">
                <a:solidFill>
                  <a:srgbClr val="111111"/>
                </a:solidFill>
                <a:effectLst/>
                <a:latin typeface="Verdana" panose="020B0604030504040204" pitchFamily="34" charset="0"/>
                <a:ea typeface="Verdana" panose="020B0604030504040204" pitchFamily="34" charset="0"/>
              </a:rPr>
              <a:t>Det krever engasjerte mennesker med et mangfold av ulike kompetanser å skape trygghet i en foranderlig verden. Mangfold, inkludering og like muligheter er viktige verktøy for å bringe hele talentmassen i Tryg i spill. </a:t>
            </a:r>
            <a:br>
              <a:rPr lang="nb-NO" sz="1000" dirty="0">
                <a:effectLst/>
                <a:latin typeface="Verdana" panose="020B0604030504040204" pitchFamily="34" charset="0"/>
                <a:ea typeface="Verdana" panose="020B0604030504040204" pitchFamily="34" charset="0"/>
              </a:rPr>
            </a:br>
            <a:r>
              <a:rPr lang="nb-NO" sz="1000" dirty="0">
                <a:solidFill>
                  <a:srgbClr val="111111"/>
                </a:solidFill>
                <a:effectLst/>
                <a:latin typeface="Verdana" panose="020B0604030504040204" pitchFamily="34" charset="0"/>
                <a:ea typeface="Verdana" panose="020B0604030504040204" pitchFamily="34" charset="0"/>
              </a:rPr>
              <a:t>Derfor skal vi inkludere alle.</a:t>
            </a:r>
          </a:p>
          <a:p>
            <a:pPr algn="l">
              <a:spcBef>
                <a:spcPts val="900"/>
              </a:spcBef>
            </a:pPr>
            <a:endParaRPr lang="nb-NO" sz="1000" dirty="0">
              <a:solidFill>
                <a:srgbClr val="111111"/>
              </a:solidFill>
              <a:effectLst/>
              <a:latin typeface="Verdana" panose="020B0604030504040204" pitchFamily="34" charset="0"/>
              <a:ea typeface="Verdana" panose="020B0604030504040204" pitchFamily="34" charset="0"/>
            </a:endParaRPr>
          </a:p>
          <a:p>
            <a:pPr algn="l">
              <a:spcBef>
                <a:spcPts val="900"/>
              </a:spcBef>
            </a:pPr>
            <a:r>
              <a:rPr lang="nb-NO" sz="1000" dirty="0">
                <a:solidFill>
                  <a:srgbClr val="111111"/>
                </a:solidFill>
                <a:effectLst/>
                <a:latin typeface="Verdana" panose="020B0604030504040204" pitchFamily="34" charset="0"/>
                <a:ea typeface="Verdana" panose="020B0604030504040204" pitchFamily="34" charset="0"/>
              </a:rPr>
              <a:t>Vi vil fortsette å se fremover for å forstå hvordan vi også i morgen og om 10, 20 og 30 år kan skape mest mulig trygghet.</a:t>
            </a:r>
          </a:p>
          <a:p>
            <a:pPr algn="l">
              <a:spcBef>
                <a:spcPts val="900"/>
              </a:spcBef>
            </a:pPr>
            <a:r>
              <a:rPr lang="nb-NO" sz="1000" dirty="0">
                <a:solidFill>
                  <a:srgbClr val="111111"/>
                </a:solidFill>
                <a:effectLst/>
                <a:latin typeface="Verdana" panose="020B0604030504040204" pitchFamily="34" charset="0"/>
                <a:ea typeface="Verdana" panose="020B0604030504040204" pitchFamily="34" charset="0"/>
              </a:rPr>
              <a:t>Vi tror dette skaper størst mulig verdi for våre kunder, våre eiere og de samfunnene vi er en del av.</a:t>
            </a:r>
          </a:p>
          <a:p>
            <a:pPr algn="l">
              <a:spcBef>
                <a:spcPts val="900"/>
              </a:spcBef>
            </a:pPr>
            <a:r>
              <a:rPr lang="nb-NO" sz="1000" dirty="0">
                <a:solidFill>
                  <a:srgbClr val="111111"/>
                </a:solidFill>
                <a:effectLst/>
                <a:latin typeface="Verdana" panose="020B0604030504040204" pitchFamily="34" charset="0"/>
                <a:ea typeface="Verdana" panose="020B0604030504040204" pitchFamily="34" charset="0"/>
              </a:rPr>
              <a:t>For det handler om å være </a:t>
            </a:r>
            <a:r>
              <a:rPr lang="nb-NO" sz="1000" dirty="0" err="1">
                <a:solidFill>
                  <a:srgbClr val="111111"/>
                </a:solidFill>
                <a:effectLst/>
                <a:latin typeface="Verdana" panose="020B0604030504040204" pitchFamily="34" charset="0"/>
                <a:ea typeface="Verdana" panose="020B0604030504040204" pitchFamily="34" charset="0"/>
              </a:rPr>
              <a:t>Tryg</a:t>
            </a:r>
            <a:r>
              <a:rPr lang="nb-NO" sz="1000" dirty="0">
                <a:solidFill>
                  <a:srgbClr val="111111"/>
                </a:solidFill>
                <a:effectLst/>
                <a:latin typeface="Verdana" panose="020B0604030504040204" pitchFamily="34" charset="0"/>
                <a:ea typeface="Verdana" panose="020B0604030504040204" pitchFamily="34" charset="0"/>
              </a:rPr>
              <a:t>. Også i morgen.</a:t>
            </a:r>
            <a:endParaRPr lang="da-DK" sz="1000" b="0" i="0" dirty="0">
              <a:solidFill>
                <a:srgbClr val="444444"/>
              </a:solidFill>
              <a:effectLst/>
              <a:latin typeface="Verdana" panose="020B0604030504040204" pitchFamily="34" charset="0"/>
              <a:ea typeface="Verdana" panose="020B0604030504040204" pitchFamily="34" charset="0"/>
            </a:endParaRPr>
          </a:p>
          <a:p>
            <a:pPr algn="l" rtl="0" fontAlgn="base"/>
            <a:r>
              <a:rPr lang="da-DK" sz="1000" b="0" i="0" dirty="0">
                <a:solidFill>
                  <a:srgbClr val="444444"/>
                </a:solidFill>
                <a:effectLst/>
                <a:latin typeface="Verdana" panose="020B0604030504040204" pitchFamily="34" charset="0"/>
                <a:ea typeface="Verdana" panose="020B0604030504040204" pitchFamily="34" charset="0"/>
              </a:rPr>
              <a:t>​</a:t>
            </a:r>
            <a:endParaRPr lang="da-DK" sz="1000" dirty="0">
              <a:solidFill>
                <a:srgbClr val="444444"/>
              </a:solidFill>
              <a:effectLst/>
              <a:latin typeface="Verdana" panose="020B0604030504040204" pitchFamily="34" charset="0"/>
              <a:ea typeface="Verdana" panose="020B0604030504040204" pitchFamily="34" charset="0"/>
            </a:endParaRPr>
          </a:p>
          <a:p>
            <a:pPr marL="0" marR="0" lvl="0" indent="0" algn="l" defTabSz="412750" rtl="0" eaLnBrk="1" fontAlgn="auto" latinLnBrk="0" hangingPunct="0">
              <a:lnSpc>
                <a:spcPct val="100000"/>
              </a:lnSpc>
              <a:spcBef>
                <a:spcPts val="0"/>
              </a:spcBef>
              <a:spcAft>
                <a:spcPts val="0"/>
              </a:spcAft>
              <a:buClrTx/>
              <a:buSzTx/>
              <a:buFontTx/>
              <a:buNone/>
              <a:tabLst/>
              <a:defRPr sz="6300" b="0">
                <a:solidFill>
                  <a:srgbClr val="3C3C3C"/>
                </a:solidFill>
                <a:latin typeface="27Sans-Light"/>
                <a:ea typeface="27Sans-Light"/>
                <a:cs typeface="27Sans-Light"/>
                <a:sym typeface="27 Sans Light"/>
              </a:defRPr>
            </a:pPr>
            <a:r>
              <a:rPr lang="nb-NO" sz="1000" b="0" kern="0" dirty="0">
                <a:solidFill>
                  <a:srgbClr val="FFFFFF"/>
                </a:solidFill>
                <a:effectLst>
                  <a:outerShdw blurRad="241300" dir="2700000" algn="tl" rotWithShape="0">
                    <a:prstClr val="black">
                      <a:alpha val="56000"/>
                    </a:prstClr>
                  </a:outerShdw>
                </a:effectLst>
                <a:latin typeface="Verdana" panose="020B0604030504040204" pitchFamily="34" charset="0"/>
                <a:ea typeface="Verdana" panose="020B0604030504040204" pitchFamily="34" charset="0"/>
                <a:cs typeface="Verdana" panose="020B0604030504040204" pitchFamily="34" charset="0"/>
              </a:rPr>
              <a:t>Vi er kåret til det mest bærekraftige forsikringsselskapet i 2024 av Söderberg &amp; Partner. Og ble derfor tildelt </a:t>
            </a:r>
            <a:r>
              <a:rPr lang="nb-NO" sz="1000" b="0" kern="0" dirty="0" err="1">
                <a:solidFill>
                  <a:srgbClr val="FFFFFF"/>
                </a:solidFill>
                <a:effectLst>
                  <a:outerShdw blurRad="241300" dir="2700000" algn="tl" rotWithShape="0">
                    <a:prstClr val="black">
                      <a:alpha val="56000"/>
                    </a:prstClr>
                  </a:outerShdw>
                </a:effectLst>
                <a:latin typeface="Verdana" panose="020B0604030504040204" pitchFamily="34" charset="0"/>
                <a:ea typeface="Verdana" panose="020B0604030504040204" pitchFamily="34" charset="0"/>
                <a:cs typeface="Verdana" panose="020B0604030504040204" pitchFamily="34" charset="0"/>
              </a:rPr>
              <a:t>Bærekraftsprisen</a:t>
            </a:r>
            <a:r>
              <a:rPr lang="nb-NO" sz="1000" b="0" kern="0" dirty="0">
                <a:solidFill>
                  <a:srgbClr val="FFFFFF"/>
                </a:solidFill>
                <a:effectLst>
                  <a:outerShdw blurRad="241300" dir="2700000" algn="tl" rotWithShape="0">
                    <a:prstClr val="black">
                      <a:alpha val="56000"/>
                    </a:prstClr>
                  </a:outerShdw>
                </a:effectLst>
                <a:latin typeface="Verdana" panose="020B0604030504040204" pitchFamily="34" charset="0"/>
                <a:ea typeface="Verdana" panose="020B0604030504040204" pitchFamily="34" charset="0"/>
                <a:cs typeface="Verdana" panose="020B0604030504040204" pitchFamily="34" charset="0"/>
              </a:rPr>
              <a:t> 2024. </a:t>
            </a:r>
            <a:endParaRPr lang="nb-NO" sz="1000" b="0" kern="0" dirty="0">
              <a:solidFill>
                <a:srgbClr val="FFFFFF"/>
              </a:solidFill>
              <a:effectLst>
                <a:outerShdw blurRad="241300" dir="2700000" algn="tl" rotWithShape="0">
                  <a:prstClr val="black">
                    <a:alpha val="56000"/>
                  </a:prstClr>
                </a:outerShdw>
              </a:effectLst>
              <a:latin typeface="Verdana" panose="020B0604030504040204" pitchFamily="34" charset="0"/>
              <a:ea typeface="Verdana" panose="020B0604030504040204" pitchFamily="34" charset="0"/>
              <a:cs typeface="Verdana" panose="020B0604030504040204" pitchFamily="34" charset="0"/>
              <a:sym typeface="27 Sans Light"/>
            </a:endParaRPr>
          </a:p>
        </p:txBody>
      </p:sp>
      <p:sp>
        <p:nvSpPr>
          <p:cNvPr id="4" name="Slide Number Placeholder 3">
            <a:extLst>
              <a:ext uri="{FF2B5EF4-FFF2-40B4-BE49-F238E27FC236}">
                <a16:creationId xmlns:a16="http://schemas.microsoft.com/office/drawing/2014/main" id="{3078FD4D-6304-A856-6CC3-E92956DC5FF3}"/>
              </a:ext>
            </a:extLst>
          </p:cNvPr>
          <p:cNvSpPr>
            <a:spLocks noGrp="1"/>
          </p:cNvSpPr>
          <p:nvPr>
            <p:ph type="sldNum" sz="quarter" idx="5"/>
          </p:nvPr>
        </p:nvSpPr>
        <p:spPr/>
        <p:txBody>
          <a:bodyPr/>
          <a:lstStyle/>
          <a:p>
            <a:pPr marL="0" marR="0" lvl="0" indent="0" algn="r" defTabSz="914400" rtl="0" eaLnBrk="1" fontAlgn="ctr" latinLnBrk="0" hangingPunct="1">
              <a:lnSpc>
                <a:spcPct val="100000"/>
              </a:lnSpc>
              <a:spcBef>
                <a:spcPts val="650"/>
              </a:spcBef>
              <a:spcAft>
                <a:spcPts val="0"/>
              </a:spcAft>
              <a:buClrTx/>
              <a:buSzTx/>
              <a:buFont typeface="Arial" panose="020B0604020202020204" pitchFamily="34" charset="0"/>
              <a:buNone/>
              <a:tabLst/>
              <a:defRPr/>
            </a:pPr>
            <a:fld id="{1E7C4D0D-E17D-496E-A0ED-05F02B5B24B3}" type="slidenum">
              <a:rPr kumimoji="0" lang="en-GB" sz="1200" b="0" i="0" u="none" strike="noStrike" kern="1200" cap="none" spc="0" normalizeH="0" baseline="0" noProof="0" smtClean="0">
                <a:ln>
                  <a:noFill/>
                </a:ln>
                <a:solidFill>
                  <a:srgbClr val="424242"/>
                </a:solidFill>
                <a:effectLst/>
                <a:uLnTx/>
                <a:uFillTx/>
                <a:latin typeface="27 Sans"/>
                <a:ea typeface="+mn-ea"/>
                <a:cs typeface="+mn-cs"/>
              </a:rPr>
              <a:pPr marL="0" marR="0" lvl="0" indent="0" algn="r" defTabSz="914400" rtl="0" eaLnBrk="1" fontAlgn="ctr" latinLnBrk="0" hangingPunct="1">
                <a:lnSpc>
                  <a:spcPct val="100000"/>
                </a:lnSpc>
                <a:spcBef>
                  <a:spcPts val="650"/>
                </a:spcBef>
                <a:spcAft>
                  <a:spcPts val="0"/>
                </a:spcAft>
                <a:buClrTx/>
                <a:buSzTx/>
                <a:buFont typeface="Arial" panose="020B0604020202020204" pitchFamily="34" charset="0"/>
                <a:buNone/>
                <a:tabLst/>
                <a:defRPr/>
              </a:pPr>
              <a:t>6</a:t>
            </a:fld>
            <a:endParaRPr kumimoji="0" lang="en-GB" sz="1200" b="0" i="0" u="none" strike="noStrike" kern="1200" cap="none" spc="0" normalizeH="0" baseline="0" noProof="0">
              <a:ln>
                <a:noFill/>
              </a:ln>
              <a:solidFill>
                <a:srgbClr val="424242"/>
              </a:solidFill>
              <a:effectLst/>
              <a:uLnTx/>
              <a:uFillTx/>
              <a:latin typeface="27 Sans"/>
              <a:ea typeface="+mn-ea"/>
              <a:cs typeface="+mn-cs"/>
            </a:endParaRPr>
          </a:p>
        </p:txBody>
      </p:sp>
    </p:spTree>
    <p:extLst>
      <p:ext uri="{BB962C8B-B14F-4D97-AF65-F5344CB8AC3E}">
        <p14:creationId xmlns:p14="http://schemas.microsoft.com/office/powerpoint/2010/main" val="624401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392EDC70-8208-3CC4-8898-19302C3CECE8}"/>
              </a:ext>
            </a:extLst>
          </p:cNvPr>
          <p:cNvSpPr>
            <a:spLocks noGrp="1" noRot="1" noChangeAspect="1" noTextEdit="1"/>
          </p:cNvSpPr>
          <p:nvPr>
            <p:ph type="sldImg"/>
          </p:nvPr>
        </p:nvSpPr>
        <p:spPr>
          <a:ln/>
        </p:spPr>
      </p:sp>
      <p:sp>
        <p:nvSpPr>
          <p:cNvPr id="7171" name="Notes Placeholder 2">
            <a:extLst>
              <a:ext uri="{FF2B5EF4-FFF2-40B4-BE49-F238E27FC236}">
                <a16:creationId xmlns:a16="http://schemas.microsoft.com/office/drawing/2014/main" id="{73A9C1DC-1BBE-62C7-9EB4-492DA21C801F}"/>
              </a:ext>
            </a:extLst>
          </p:cNvPr>
          <p:cNvSpPr>
            <a:spLocks noGrp="1"/>
          </p:cNvSpPr>
          <p:nvPr>
            <p:ph type="body" idx="1"/>
          </p:nvPr>
        </p:nvSpPr>
        <p:spPr>
          <a:noFill/>
        </p:spPr>
        <p:txBody>
          <a:bodyPr/>
          <a:lstStyle/>
          <a:p>
            <a:pPr eaLnBrk="1" hangingPunct="1"/>
            <a:r>
              <a:rPr lang="en-US" altLang="nb-NO" dirty="0" err="1"/>
              <a:t>Oppstart</a:t>
            </a:r>
            <a:r>
              <a:rPr lang="en-US" altLang="nb-NO" dirty="0"/>
              <a:t> for ca 1 </a:t>
            </a:r>
            <a:r>
              <a:rPr lang="en-US" altLang="nb-NO" dirty="0" err="1"/>
              <a:t>år</a:t>
            </a:r>
            <a:r>
              <a:rPr lang="en-US" altLang="nb-NO" dirty="0"/>
              <a:t> </a:t>
            </a:r>
            <a:r>
              <a:rPr lang="en-US" altLang="nb-NO" dirty="0" err="1"/>
              <a:t>siden</a:t>
            </a:r>
            <a:endParaRPr lang="en-US" altLang="nb-NO" dirty="0"/>
          </a:p>
          <a:p>
            <a:pPr eaLnBrk="1" hangingPunct="1"/>
            <a:endParaRPr lang="en-US" altLang="nb-NO" dirty="0"/>
          </a:p>
          <a:p>
            <a:pPr eaLnBrk="1" hangingPunct="1"/>
            <a:r>
              <a:rPr lang="en-US" altLang="nb-NO" dirty="0" err="1"/>
              <a:t>Utgangpunktet</a:t>
            </a:r>
            <a:r>
              <a:rPr lang="en-US" altLang="nb-NO" dirty="0"/>
              <a:t> </a:t>
            </a:r>
            <a:r>
              <a:rPr lang="en-US" altLang="nb-NO" dirty="0" err="1"/>
              <a:t>tenkte</a:t>
            </a:r>
            <a:r>
              <a:rPr lang="en-US" altLang="nb-NO" dirty="0"/>
              <a:t> vi </a:t>
            </a:r>
            <a:r>
              <a:rPr lang="en-US" altLang="nb-NO" dirty="0" err="1"/>
              <a:t>skadelidte</a:t>
            </a:r>
            <a:r>
              <a:rPr lang="en-US" altLang="nb-NO" dirty="0"/>
              <a:t> </a:t>
            </a:r>
            <a:r>
              <a:rPr lang="en-US" altLang="nb-NO" dirty="0" err="1"/>
              <a:t>yngre</a:t>
            </a:r>
            <a:r>
              <a:rPr lang="en-US" altLang="nb-NO" dirty="0"/>
              <a:t> </a:t>
            </a:r>
            <a:r>
              <a:rPr lang="en-US" altLang="nb-NO" dirty="0" err="1"/>
              <a:t>enn</a:t>
            </a:r>
            <a:r>
              <a:rPr lang="en-US" altLang="nb-NO" dirty="0"/>
              <a:t> 50 </a:t>
            </a:r>
            <a:r>
              <a:rPr lang="en-US" altLang="nb-NO" dirty="0" err="1"/>
              <a:t>år</a:t>
            </a:r>
            <a:r>
              <a:rPr lang="en-US" altLang="nb-NO" dirty="0"/>
              <a:t>, men </a:t>
            </a:r>
            <a:r>
              <a:rPr lang="en-US" altLang="nb-NO" dirty="0" err="1"/>
              <a:t>nå</a:t>
            </a:r>
            <a:r>
              <a:rPr lang="en-US" altLang="nb-NO" dirty="0"/>
              <a:t> </a:t>
            </a:r>
            <a:r>
              <a:rPr lang="en-US" altLang="nb-NO" dirty="0" err="1"/>
              <a:t>har</a:t>
            </a:r>
            <a:r>
              <a:rPr lang="en-US" altLang="nb-NO" dirty="0"/>
              <a:t> vi </a:t>
            </a:r>
            <a:r>
              <a:rPr lang="en-US" altLang="nb-NO" dirty="0" err="1"/>
              <a:t>åpnet</a:t>
            </a:r>
            <a:r>
              <a:rPr lang="en-US" altLang="nb-NO" dirty="0"/>
              <a:t> for de </a:t>
            </a:r>
            <a:r>
              <a:rPr lang="en-US" altLang="nb-NO" dirty="0" err="1"/>
              <a:t>som</a:t>
            </a:r>
            <a:r>
              <a:rPr lang="en-US" altLang="nb-NO" dirty="0"/>
              <a:t> er over 50 med </a:t>
            </a:r>
            <a:r>
              <a:rPr lang="en-US" altLang="nb-NO" dirty="0" err="1"/>
              <a:t>tid</a:t>
            </a:r>
            <a:r>
              <a:rPr lang="en-US" altLang="nb-NO" dirty="0"/>
              <a:t> </a:t>
            </a:r>
            <a:r>
              <a:rPr lang="en-US" altLang="nb-NO" dirty="0" err="1"/>
              <a:t>igjen</a:t>
            </a:r>
            <a:r>
              <a:rPr lang="en-US" altLang="nb-NO" dirty="0"/>
              <a:t> I </a:t>
            </a:r>
            <a:r>
              <a:rPr lang="en-US" altLang="nb-NO" dirty="0" err="1"/>
              <a:t>arbeidslivet</a:t>
            </a:r>
            <a:endParaRPr lang="en-US" altLang="nb-NO" dirty="0"/>
          </a:p>
          <a:p>
            <a:pPr eaLnBrk="1" hangingPunct="1"/>
            <a:endParaRPr lang="en-US" altLang="nb-NO" dirty="0"/>
          </a:p>
          <a:p>
            <a:pPr eaLnBrk="1" hangingPunct="1"/>
            <a:r>
              <a:rPr lang="en-US" altLang="nb-NO" dirty="0" err="1"/>
              <a:t>Må</a:t>
            </a:r>
            <a:r>
              <a:rPr lang="en-US" altLang="nb-NO" dirty="0"/>
              <a:t> </a:t>
            </a:r>
            <a:r>
              <a:rPr lang="en-US" altLang="nb-NO" dirty="0" err="1"/>
              <a:t>beherske</a:t>
            </a:r>
            <a:r>
              <a:rPr lang="en-US" altLang="nb-NO" dirty="0"/>
              <a:t> </a:t>
            </a:r>
            <a:r>
              <a:rPr lang="en-US" altLang="nb-NO" dirty="0" err="1"/>
              <a:t>norsk</a:t>
            </a:r>
            <a:r>
              <a:rPr lang="en-US" altLang="nb-NO" dirty="0"/>
              <a:t> </a:t>
            </a:r>
            <a:r>
              <a:rPr lang="en-US" altLang="nb-NO" dirty="0" err="1"/>
              <a:t>eller</a:t>
            </a:r>
            <a:r>
              <a:rPr lang="en-US" altLang="nb-NO" dirty="0"/>
              <a:t> </a:t>
            </a:r>
            <a:r>
              <a:rPr lang="en-US" altLang="nb-NO" dirty="0" err="1"/>
              <a:t>engelsk</a:t>
            </a:r>
            <a:r>
              <a:rPr lang="en-US" altLang="nb-NO" dirty="0"/>
              <a:t>  </a:t>
            </a:r>
            <a:r>
              <a:rPr lang="en-US" altLang="nb-NO" dirty="0" err="1"/>
              <a:t>på</a:t>
            </a:r>
            <a:r>
              <a:rPr lang="en-US" altLang="nb-NO" dirty="0"/>
              <a:t> </a:t>
            </a:r>
            <a:r>
              <a:rPr lang="en-US" altLang="nb-NO" dirty="0" err="1"/>
              <a:t>grunnleggende</a:t>
            </a:r>
            <a:r>
              <a:rPr lang="en-US" altLang="nb-NO" dirty="0"/>
              <a:t> </a:t>
            </a:r>
            <a:r>
              <a:rPr lang="en-US" altLang="nb-NO" dirty="0" err="1"/>
              <a:t>nivå</a:t>
            </a:r>
            <a:r>
              <a:rPr lang="en-US" altLang="nb-NO" dirty="0"/>
              <a:t> </a:t>
            </a:r>
          </a:p>
        </p:txBody>
      </p:sp>
      <p:sp>
        <p:nvSpPr>
          <p:cNvPr id="7172" name="Slide Number Placeholder 3">
            <a:extLst>
              <a:ext uri="{FF2B5EF4-FFF2-40B4-BE49-F238E27FC236}">
                <a16:creationId xmlns:a16="http://schemas.microsoft.com/office/drawing/2014/main" id="{758518B4-141D-88FD-FF0D-B5D63AFB720E}"/>
              </a:ext>
            </a:extLst>
          </p:cNvPr>
          <p:cNvSpPr>
            <a:spLocks noGrp="1"/>
          </p:cNvSpPr>
          <p:nvPr>
            <p:ph type="sldNum" sz="quarter" idx="5"/>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fld id="{6A4D1B85-FB20-4517-8F21-82DE1FC6CCEE}" type="slidenum">
              <a:rPr lang="da-DK" altLang="en-US" sz="1200">
                <a:latin typeface="Arial" panose="020B0604020202020204" pitchFamily="34" charset="0"/>
              </a:rPr>
              <a:pPr/>
              <a:t>7</a:t>
            </a:fld>
            <a:endParaRPr lang="da-DK" altLang="en-US" sz="120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Online kartlegging</a:t>
            </a:r>
          </a:p>
          <a:p>
            <a:endParaRPr lang="nb-NO" dirty="0"/>
          </a:p>
          <a:p>
            <a:r>
              <a:rPr lang="nb-NO" dirty="0"/>
              <a:t>Motiverende intervju</a:t>
            </a:r>
          </a:p>
          <a:p>
            <a:endParaRPr lang="nb-NO" dirty="0"/>
          </a:p>
          <a:p>
            <a:endParaRPr lang="nb-NO" dirty="0"/>
          </a:p>
        </p:txBody>
      </p:sp>
      <p:sp>
        <p:nvSpPr>
          <p:cNvPr id="4" name="Slide Number Placeholder 3"/>
          <p:cNvSpPr>
            <a:spLocks noGrp="1"/>
          </p:cNvSpPr>
          <p:nvPr>
            <p:ph type="sldNum" sz="quarter" idx="5"/>
          </p:nvPr>
        </p:nvSpPr>
        <p:spPr/>
        <p:txBody>
          <a:bodyPr/>
          <a:lstStyle/>
          <a:p>
            <a:fld id="{1E7C4D0D-E17D-496E-A0ED-05F02B5B24B3}" type="slidenum">
              <a:rPr lang="en-GB" smtClean="0"/>
              <a:t>8</a:t>
            </a:fld>
            <a:endParaRPr lang="en-GB"/>
          </a:p>
        </p:txBody>
      </p:sp>
    </p:spTree>
    <p:extLst>
      <p:ext uri="{BB962C8B-B14F-4D97-AF65-F5344CB8AC3E}">
        <p14:creationId xmlns:p14="http://schemas.microsoft.com/office/powerpoint/2010/main" val="1464795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1E7C4D0D-E17D-496E-A0ED-05F02B5B24B3}" type="slidenum">
              <a:rPr lang="en-GB" smtClean="0"/>
              <a:t>9</a:t>
            </a:fld>
            <a:endParaRPr lang="en-GB"/>
          </a:p>
        </p:txBody>
      </p:sp>
    </p:spTree>
    <p:extLst>
      <p:ext uri="{BB962C8B-B14F-4D97-AF65-F5344CB8AC3E}">
        <p14:creationId xmlns:p14="http://schemas.microsoft.com/office/powerpoint/2010/main" val="2868719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emf"/><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emf"/><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2.svg"/><Relationship Id="rId7"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0.emf"/><Relationship Id="rId9"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page/Divider">
    <p:bg>
      <p:bgPr>
        <a:solidFill>
          <a:schemeClr val="bg1"/>
        </a:solidFill>
        <a:effectLst/>
      </p:bgPr>
    </p:bg>
    <p:spTree>
      <p:nvGrpSpPr>
        <p:cNvPr id="1" name=""/>
        <p:cNvGrpSpPr/>
        <p:nvPr/>
      </p:nvGrpSpPr>
      <p:grpSpPr>
        <a:xfrm>
          <a:off x="0" y="0"/>
          <a:ext cx="0" cy="0"/>
          <a:chOff x="0" y="0"/>
          <a:chExt cx="0" cy="0"/>
        </a:xfrm>
      </p:grpSpPr>
      <p:sp>
        <p:nvSpPr>
          <p:cNvPr id="9" name="Bakgrunn">
            <a:extLst>
              <a:ext uri="{FF2B5EF4-FFF2-40B4-BE49-F238E27FC236}">
                <a16:creationId xmlns:a16="http://schemas.microsoft.com/office/drawing/2014/main" id="{B6A54AC6-ED50-03EF-7689-49B1EDEFE90B}"/>
              </a:ext>
              <a:ext uri="{C183D7F6-B498-43B3-948B-1728B52AA6E4}">
                <adec:decorative xmlns:adec="http://schemas.microsoft.com/office/drawing/2017/decorative" val="1"/>
              </a:ext>
            </a:extLst>
          </p:cNvPr>
          <p:cNvSpPr/>
          <p:nvPr/>
        </p:nvSpPr>
        <p:spPr>
          <a:xfrm>
            <a:off x="2" y="0"/>
            <a:ext cx="9207500" cy="6858000"/>
          </a:xfrm>
          <a:custGeom>
            <a:avLst/>
            <a:gdLst>
              <a:gd name="connsiteX0" fmla="*/ 0 w 18415000"/>
              <a:gd name="connsiteY0" fmla="*/ 13716000 h 13716000"/>
              <a:gd name="connsiteX1" fmla="*/ 14639289 w 18415000"/>
              <a:gd name="connsiteY1" fmla="*/ 13716000 h 13716000"/>
              <a:gd name="connsiteX2" fmla="*/ 18415000 w 18415000"/>
              <a:gd name="connsiteY2" fmla="*/ 904367 h 13716000"/>
              <a:gd name="connsiteX3" fmla="*/ 18397982 w 18415000"/>
              <a:gd name="connsiteY3" fmla="*/ 0 h 13716000"/>
              <a:gd name="connsiteX4" fmla="*/ 0 w 18415000"/>
              <a:gd name="connsiteY4" fmla="*/ 0 h 13716000"/>
              <a:gd name="connsiteX5" fmla="*/ 0 w 18415000"/>
              <a:gd name="connsiteY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15000" h="13716000">
                <a:moveTo>
                  <a:pt x="0" y="13716000"/>
                </a:moveTo>
                <a:lnTo>
                  <a:pt x="14639289" y="13716000"/>
                </a:lnTo>
                <a:cubicBezTo>
                  <a:pt x="17027906" y="10025888"/>
                  <a:pt x="18415000" y="5627243"/>
                  <a:pt x="18415000" y="904367"/>
                </a:cubicBezTo>
                <a:cubicBezTo>
                  <a:pt x="18415000" y="601599"/>
                  <a:pt x="18409286" y="300101"/>
                  <a:pt x="18397982" y="0"/>
                </a:cubicBezTo>
                <a:lnTo>
                  <a:pt x="0" y="0"/>
                </a:lnTo>
                <a:lnTo>
                  <a:pt x="0" y="13716000"/>
                </a:lnTo>
                <a:close/>
              </a:path>
            </a:pathLst>
          </a:custGeom>
          <a:solidFill>
            <a:schemeClr val="bg2"/>
          </a:solidFill>
          <a:ln w="12698" cap="flat">
            <a:noFill/>
            <a:prstDash val="solid"/>
            <a:miter/>
          </a:ln>
        </p:spPr>
        <p:txBody>
          <a:bodyPr rtlCol="0" anchor="ctr"/>
          <a:lstStyle/>
          <a:p>
            <a:endParaRPr lang="en-GB" sz="900"/>
          </a:p>
        </p:txBody>
      </p:sp>
      <p:sp>
        <p:nvSpPr>
          <p:cNvPr id="2" name="Tittel 1">
            <a:extLst>
              <a:ext uri="{FF2B5EF4-FFF2-40B4-BE49-F238E27FC236}">
                <a16:creationId xmlns:a16="http://schemas.microsoft.com/office/drawing/2014/main" id="{5BE51780-9C84-630C-BFBF-90C891922286}"/>
              </a:ext>
            </a:extLst>
          </p:cNvPr>
          <p:cNvSpPr>
            <a:spLocks noGrp="1"/>
          </p:cNvSpPr>
          <p:nvPr>
            <p:ph type="ctrTitle"/>
          </p:nvPr>
        </p:nvSpPr>
        <p:spPr>
          <a:xfrm>
            <a:off x="695328" y="1437925"/>
            <a:ext cx="7312025" cy="2387600"/>
          </a:xfrm>
        </p:spPr>
        <p:txBody>
          <a:bodyPr anchor="b"/>
          <a:lstStyle>
            <a:lvl1pPr algn="l">
              <a:defRPr sz="5500"/>
            </a:lvl1pPr>
          </a:lstStyle>
          <a:p>
            <a:r>
              <a:rPr lang="en-US"/>
              <a:t>Click to edit Master title style</a:t>
            </a:r>
            <a:endParaRPr lang="en-GB"/>
          </a:p>
        </p:txBody>
      </p:sp>
      <p:sp>
        <p:nvSpPr>
          <p:cNvPr id="3" name="Undertittel 2">
            <a:extLst>
              <a:ext uri="{FF2B5EF4-FFF2-40B4-BE49-F238E27FC236}">
                <a16:creationId xmlns:a16="http://schemas.microsoft.com/office/drawing/2014/main" id="{968C8948-693B-A6F5-EEB6-029474DC215D}"/>
              </a:ext>
            </a:extLst>
          </p:cNvPr>
          <p:cNvSpPr>
            <a:spLocks noGrp="1"/>
          </p:cNvSpPr>
          <p:nvPr>
            <p:ph type="subTitle" idx="1"/>
          </p:nvPr>
        </p:nvSpPr>
        <p:spPr>
          <a:xfrm>
            <a:off x="695324" y="4144862"/>
            <a:ext cx="6301583" cy="2028925"/>
          </a:xfrm>
        </p:spPr>
        <p:txBody>
          <a:bodyPr/>
          <a:lstStyle>
            <a:lvl1pPr marL="0" indent="0" algn="l">
              <a:buNone/>
              <a:defRPr sz="25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13" name="Plassholder for tekst 12">
            <a:extLst>
              <a:ext uri="{FF2B5EF4-FFF2-40B4-BE49-F238E27FC236}">
                <a16:creationId xmlns:a16="http://schemas.microsoft.com/office/drawing/2014/main" id="{E294E2DF-8A25-DE59-1135-7623BE9368D0}"/>
              </a:ext>
            </a:extLst>
          </p:cNvPr>
          <p:cNvSpPr>
            <a:spLocks noGrp="1"/>
          </p:cNvSpPr>
          <p:nvPr>
            <p:ph type="body" sz="quarter" idx="13"/>
          </p:nvPr>
        </p:nvSpPr>
        <p:spPr>
          <a:xfrm>
            <a:off x="8796341" y="4982373"/>
            <a:ext cx="2700337" cy="1191419"/>
          </a:xfrm>
        </p:spPr>
        <p:txBody>
          <a:bodyPr anchor="b" anchorCtr="0"/>
          <a:lstStyle>
            <a:lvl1pPr marL="0" indent="0" algn="r">
              <a:spcBef>
                <a:spcPts val="0"/>
              </a:spcBef>
              <a:buNone/>
              <a:defRPr sz="1151">
                <a:latin typeface="27 Sans" panose="02000000000000000000" pitchFamily="50" charset="0"/>
              </a:defRPr>
            </a:lvl1pPr>
          </a:lstStyle>
          <a:p>
            <a:pPr lvl="0"/>
            <a:r>
              <a:rPr lang="en-US" noProof="0"/>
              <a:t>Click to edit Master text styles</a:t>
            </a:r>
          </a:p>
        </p:txBody>
      </p:sp>
      <p:sp>
        <p:nvSpPr>
          <p:cNvPr id="4" name="Date Placeholder 3">
            <a:extLst>
              <a:ext uri="{FF2B5EF4-FFF2-40B4-BE49-F238E27FC236}">
                <a16:creationId xmlns:a16="http://schemas.microsoft.com/office/drawing/2014/main" id="{74034DE3-9733-FA08-0DB4-BEE4BB90A876}"/>
              </a:ext>
            </a:extLst>
          </p:cNvPr>
          <p:cNvSpPr>
            <a:spLocks noGrp="1"/>
          </p:cNvSpPr>
          <p:nvPr>
            <p:ph type="dt" sz="half" idx="14"/>
          </p:nvPr>
        </p:nvSpPr>
        <p:spPr/>
        <p:txBody>
          <a:bodyPr/>
          <a:lstStyle/>
          <a:p>
            <a:fld id="{2E771C73-D1A5-7D49-8A8B-CEFE1A33EBB1}" type="datetime1">
              <a:rPr lang="en-GB" smtClean="0"/>
              <a:t>12/03/2025</a:t>
            </a:fld>
            <a:endParaRPr lang="en-GB"/>
          </a:p>
        </p:txBody>
      </p:sp>
      <p:sp>
        <p:nvSpPr>
          <p:cNvPr id="5" name="Footer Placeholder 4">
            <a:extLst>
              <a:ext uri="{FF2B5EF4-FFF2-40B4-BE49-F238E27FC236}">
                <a16:creationId xmlns:a16="http://schemas.microsoft.com/office/drawing/2014/main" id="{06DEE7B1-187B-AB43-0B54-FBF67A3A04E3}"/>
              </a:ext>
            </a:extLst>
          </p:cNvPr>
          <p:cNvSpPr>
            <a:spLocks noGrp="1"/>
          </p:cNvSpPr>
          <p:nvPr>
            <p:ph type="ftr" sz="quarter" idx="15"/>
          </p:nvPr>
        </p:nvSpPr>
        <p:spPr/>
        <p:txBody>
          <a:bodyPr/>
          <a:lstStyle/>
          <a:p>
            <a:endParaRPr lang="en-GB"/>
          </a:p>
        </p:txBody>
      </p:sp>
      <p:sp>
        <p:nvSpPr>
          <p:cNvPr id="6" name="Slide Number Placeholder 5">
            <a:extLst>
              <a:ext uri="{FF2B5EF4-FFF2-40B4-BE49-F238E27FC236}">
                <a16:creationId xmlns:a16="http://schemas.microsoft.com/office/drawing/2014/main" id="{98D9B2EB-2AFA-BC0F-1FA5-949C98290031}"/>
              </a:ext>
            </a:extLst>
          </p:cNvPr>
          <p:cNvSpPr>
            <a:spLocks noGrp="1"/>
          </p:cNvSpPr>
          <p:nvPr>
            <p:ph type="sldNum" sz="quarter" idx="16"/>
          </p:nvPr>
        </p:nvSpPr>
        <p:spPr/>
        <p:txBody>
          <a:bodyPr/>
          <a:lstStyle/>
          <a:p>
            <a:fld id="{BE2ACD00-28B2-4D17-A930-2C9F8441C7CA}" type="slidenum">
              <a:rPr lang="en-GB" smtClean="0"/>
              <a:pPr/>
              <a:t>‹#›</a:t>
            </a:fld>
            <a:endParaRPr lang="en-GB"/>
          </a:p>
        </p:txBody>
      </p:sp>
      <p:sp>
        <p:nvSpPr>
          <p:cNvPr id="8" name="TextBox 7">
            <a:extLst>
              <a:ext uri="{FF2B5EF4-FFF2-40B4-BE49-F238E27FC236}">
                <a16:creationId xmlns:a16="http://schemas.microsoft.com/office/drawing/2014/main" id="{C9D32415-65DC-B178-393A-EF64390AB223}"/>
              </a:ext>
            </a:extLst>
          </p:cNvPr>
          <p:cNvSpPr txBox="1"/>
          <p:nvPr userDrawn="1"/>
        </p:nvSpPr>
        <p:spPr>
          <a:xfrm>
            <a:off x="1" y="-293721"/>
            <a:ext cx="3322803" cy="262943"/>
          </a:xfrm>
          <a:prstGeom prst="rect">
            <a:avLst/>
          </a:prstGeom>
          <a:noFill/>
          <a:ln w="6350">
            <a:noFill/>
          </a:ln>
          <a:effectLst/>
        </p:spPr>
        <p:txBody>
          <a:bodyPr wrap="square" lIns="0" tIns="0" rIns="0" bIns="108000" rtlCol="0">
            <a:spAutoFit/>
          </a:bodyPr>
          <a:lstStyle/>
          <a:p>
            <a:pPr marL="0" marR="0" lvl="0" indent="0" defTabSz="914377" eaLnBrk="1" fontAlgn="ctr" latinLnBrk="0" hangingPunct="1">
              <a:lnSpc>
                <a:spcPct val="100000"/>
              </a:lnSpc>
              <a:spcBef>
                <a:spcPts val="651"/>
              </a:spcBef>
              <a:spcAft>
                <a:spcPts val="0"/>
              </a:spcAft>
              <a:buClrTx/>
              <a:buSzTx/>
              <a:buFont typeface="Arial" panose="020B0604020202020204" pitchFamily="34" charset="0"/>
              <a:buNone/>
              <a:tabLst/>
              <a:defRPr/>
            </a:pPr>
            <a:r>
              <a:rPr kumimoji="0" lang="en-NO" sz="1000" b="1" i="0" u="none" strike="noStrike" kern="0" cap="none" spc="0" normalizeH="0" baseline="0" noProof="0">
                <a:ln>
                  <a:noFill/>
                </a:ln>
                <a:solidFill>
                  <a:srgbClr val="D1D1D1"/>
                </a:solidFill>
                <a:effectLst/>
                <a:uLnTx/>
                <a:uFillTx/>
                <a:latin typeface="Verdana" panose="020B0604030504040204" pitchFamily="34" charset="0"/>
                <a:ea typeface="Verdana" panose="020B0604030504040204" pitchFamily="34" charset="0"/>
                <a:cs typeface="Verdana" panose="020B0604030504040204" pitchFamily="34" charset="0"/>
              </a:rPr>
              <a:t>Frontpage/Divider</a:t>
            </a:r>
          </a:p>
        </p:txBody>
      </p:sp>
      <p:sp>
        <p:nvSpPr>
          <p:cNvPr id="38" name="TextBox 3">
            <a:extLst>
              <a:ext uri="{FF2B5EF4-FFF2-40B4-BE49-F238E27FC236}">
                <a16:creationId xmlns:a16="http://schemas.microsoft.com/office/drawing/2014/main" id="{E5820D83-A9F1-A67F-61A5-74E24077083A}"/>
              </a:ext>
            </a:extLst>
          </p:cNvPr>
          <p:cNvSpPr txBox="1"/>
          <p:nvPr userDrawn="1"/>
        </p:nvSpPr>
        <p:spPr>
          <a:xfrm>
            <a:off x="-2123694" y="1618020"/>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1-3 lines</a:t>
            </a:r>
          </a:p>
        </p:txBody>
      </p:sp>
      <p:sp>
        <p:nvSpPr>
          <p:cNvPr id="39" name="TextBox 4">
            <a:extLst>
              <a:ext uri="{FF2B5EF4-FFF2-40B4-BE49-F238E27FC236}">
                <a16:creationId xmlns:a16="http://schemas.microsoft.com/office/drawing/2014/main" id="{EF116047-74DF-C88E-4519-6C6DE5EE3C90}"/>
              </a:ext>
            </a:extLst>
          </p:cNvPr>
          <p:cNvSpPr txBox="1"/>
          <p:nvPr userDrawn="1"/>
        </p:nvSpPr>
        <p:spPr>
          <a:xfrm>
            <a:off x="-2123693" y="4251701"/>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Subtitle/lead paragraph: </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1-4 lines</a:t>
            </a:r>
          </a:p>
        </p:txBody>
      </p:sp>
      <p:sp>
        <p:nvSpPr>
          <p:cNvPr id="40" name="TextBox 5">
            <a:extLst>
              <a:ext uri="{FF2B5EF4-FFF2-40B4-BE49-F238E27FC236}">
                <a16:creationId xmlns:a16="http://schemas.microsoft.com/office/drawing/2014/main" id="{BA3EF57B-3304-4F04-7CA7-0A534786DB4C}"/>
              </a:ext>
            </a:extLst>
          </p:cNvPr>
          <p:cNvSpPr txBox="1"/>
          <p:nvPr userDrawn="1"/>
        </p:nvSpPr>
        <p:spPr>
          <a:xfrm>
            <a:off x="12216939" y="5835233"/>
            <a:ext cx="1908048" cy="338554"/>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Note/Text: </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7" name="TextBox 5">
            <a:extLst>
              <a:ext uri="{FF2B5EF4-FFF2-40B4-BE49-F238E27FC236}">
                <a16:creationId xmlns:a16="http://schemas.microsoft.com/office/drawing/2014/main" id="{BB284922-0939-4C77-789B-9F3598567045}"/>
              </a:ext>
            </a:extLst>
          </p:cNvPr>
          <p:cNvSpPr txBox="1"/>
          <p:nvPr userDrawn="1"/>
        </p:nvSpPr>
        <p:spPr>
          <a:xfrm>
            <a:off x="-2056210" y="5530058"/>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940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Title/4 Columns">
    <p:spTree>
      <p:nvGrpSpPr>
        <p:cNvPr id="1" name=""/>
        <p:cNvGrpSpPr/>
        <p:nvPr/>
      </p:nvGrpSpPr>
      <p:grpSpPr>
        <a:xfrm>
          <a:off x="0" y="0"/>
          <a:ext cx="0" cy="0"/>
          <a:chOff x="0" y="0"/>
          <a:chExt cx="0" cy="0"/>
        </a:xfrm>
      </p:grpSpPr>
      <p:sp>
        <p:nvSpPr>
          <p:cNvPr id="7" name="Grafikk i plassholder">
            <a:extLst>
              <a:ext uri="{FF2B5EF4-FFF2-40B4-BE49-F238E27FC236}">
                <a16:creationId xmlns:a16="http://schemas.microsoft.com/office/drawing/2014/main" id="{A07679A0-2A3D-BACA-ECC5-624AFAE0CD5F}"/>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US"/>
              <a:t>Click to edit Master text styles</a:t>
            </a:r>
          </a:p>
        </p:txBody>
      </p:sp>
      <p:sp>
        <p:nvSpPr>
          <p:cNvPr id="2" name="Tittel 1">
            <a:extLst>
              <a:ext uri="{FF2B5EF4-FFF2-40B4-BE49-F238E27FC236}">
                <a16:creationId xmlns:a16="http://schemas.microsoft.com/office/drawing/2014/main" id="{E6B7372A-A4C1-F7A9-DDBC-7EB01A6955F9}"/>
              </a:ext>
            </a:extLst>
          </p:cNvPr>
          <p:cNvSpPr>
            <a:spLocks noGrp="1"/>
          </p:cNvSpPr>
          <p:nvPr>
            <p:ph type="title"/>
          </p:nvPr>
        </p:nvSpPr>
        <p:spPr>
          <a:xfrm>
            <a:off x="695327" y="825501"/>
            <a:ext cx="10801351" cy="612091"/>
          </a:xfrm>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AD804B83-AC2C-BB25-84B7-5419364A43A0}"/>
              </a:ext>
            </a:extLst>
          </p:cNvPr>
          <p:cNvSpPr>
            <a:spLocks noGrp="1"/>
          </p:cNvSpPr>
          <p:nvPr>
            <p:ph idx="1" hasCustomPrompt="1"/>
          </p:nvPr>
        </p:nvSpPr>
        <p:spPr>
          <a:xfrm>
            <a:off x="694532" y="1682549"/>
            <a:ext cx="10801351" cy="4491240"/>
          </a:xfrm>
        </p:spPr>
        <p:txBody>
          <a:bodyPr numCol="4" spcCol="576000"/>
          <a:lstStyle>
            <a:lvl1pPr marL="0" indent="0">
              <a:spcBef>
                <a:spcPts val="600"/>
              </a:spcBef>
              <a:buNone/>
              <a:defRPr sz="1200"/>
            </a:lvl1pPr>
            <a:lvl2pPr>
              <a:defRPr sz="1200"/>
            </a:lvl2pPr>
            <a:lvl3pPr marL="645307" indent="-171450">
              <a:buFont typeface="Arial" panose="020B0604020202020204" pitchFamily="34" charset="0"/>
              <a:buChar char="•"/>
              <a:defRPr sz="1200"/>
            </a:lvl3pPr>
            <a:lvl4pPr>
              <a:defRPr sz="1200"/>
            </a:lvl4pPr>
            <a:lvl5pPr>
              <a:defRPr sz="1000"/>
            </a:lvl5pPr>
          </a:lstStyle>
          <a:p>
            <a:pPr lvl="0"/>
            <a:r>
              <a:rPr lang="en-GB"/>
              <a:t>Click to add text. Use indent level 4 for subtitle and level 2-3 for bullets. You can add or remove columns in the textbox by clicking the columns icon.  </a:t>
            </a:r>
          </a:p>
          <a:p>
            <a:pPr lvl="1"/>
            <a:r>
              <a:rPr lang="en-GB"/>
              <a:t>Second level </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F386F5D-23DC-B564-02B2-E178B4220308}"/>
              </a:ext>
            </a:extLst>
          </p:cNvPr>
          <p:cNvSpPr>
            <a:spLocks noGrp="1"/>
          </p:cNvSpPr>
          <p:nvPr>
            <p:ph type="dt" sz="half" idx="17"/>
          </p:nvPr>
        </p:nvSpPr>
        <p:spPr/>
        <p:txBody>
          <a:bodyPr/>
          <a:lstStyle/>
          <a:p>
            <a:fld id="{BF2B178F-FE69-C148-B78A-1698205ABF74}" type="datetime1">
              <a:rPr lang="en-GB" smtClean="0"/>
              <a:t>12/03/2025</a:t>
            </a:fld>
            <a:endParaRPr lang="en-GB"/>
          </a:p>
        </p:txBody>
      </p:sp>
      <p:sp>
        <p:nvSpPr>
          <p:cNvPr id="5" name="Footer Placeholder 4">
            <a:extLst>
              <a:ext uri="{FF2B5EF4-FFF2-40B4-BE49-F238E27FC236}">
                <a16:creationId xmlns:a16="http://schemas.microsoft.com/office/drawing/2014/main" id="{A852FBA9-5415-50DE-365C-A53A927381D9}"/>
              </a:ext>
            </a:extLst>
          </p:cNvPr>
          <p:cNvSpPr>
            <a:spLocks noGrp="1"/>
          </p:cNvSpPr>
          <p:nvPr>
            <p:ph type="ftr" sz="quarter" idx="18"/>
          </p:nvPr>
        </p:nvSpPr>
        <p:spPr/>
        <p:txBody>
          <a:bodyPr/>
          <a:lstStyle/>
          <a:p>
            <a:endParaRPr lang="en-GB"/>
          </a:p>
        </p:txBody>
      </p:sp>
      <p:sp>
        <p:nvSpPr>
          <p:cNvPr id="6" name="Slide Number Placeholder 5">
            <a:extLst>
              <a:ext uri="{FF2B5EF4-FFF2-40B4-BE49-F238E27FC236}">
                <a16:creationId xmlns:a16="http://schemas.microsoft.com/office/drawing/2014/main" id="{93DFA134-DDAE-407D-78C3-047D031EDF0D}"/>
              </a:ext>
            </a:extLst>
          </p:cNvPr>
          <p:cNvSpPr>
            <a:spLocks noGrp="1"/>
          </p:cNvSpPr>
          <p:nvPr>
            <p:ph type="sldNum" sz="quarter" idx="19"/>
          </p:nvPr>
        </p:nvSpPr>
        <p:spPr/>
        <p:txBody>
          <a:bodyPr/>
          <a:lstStyle/>
          <a:p>
            <a:fld id="{BE2ACD00-28B2-4D17-A930-2C9F8441C7CA}" type="slidenum">
              <a:rPr lang="en-GB" smtClean="0"/>
              <a:pPr/>
              <a:t>‹#›</a:t>
            </a:fld>
            <a:endParaRPr lang="en-GB"/>
          </a:p>
        </p:txBody>
      </p:sp>
      <p:sp>
        <p:nvSpPr>
          <p:cNvPr id="9" name="Plassholder for tekst 13">
            <a:extLst>
              <a:ext uri="{FF2B5EF4-FFF2-40B4-BE49-F238E27FC236}">
                <a16:creationId xmlns:a16="http://schemas.microsoft.com/office/drawing/2014/main" id="{309BB51D-FB03-F8C7-CEB5-7185889CDBF5}"/>
              </a:ext>
            </a:extLst>
          </p:cNvPr>
          <p:cNvSpPr>
            <a:spLocks noGrp="1"/>
          </p:cNvSpPr>
          <p:nvPr>
            <p:ph type="body" sz="quarter" idx="16"/>
          </p:nvPr>
        </p:nvSpPr>
        <p:spPr>
          <a:xfrm>
            <a:off x="694800" y="323516"/>
            <a:ext cx="9828639" cy="246222"/>
          </a:xfrm>
        </p:spPr>
        <p:txBody>
          <a:bodyPr wrap="none">
            <a:noAutofit/>
          </a:bodyPr>
          <a:lstStyle>
            <a:lvl1pPr marL="0" indent="0" algn="l">
              <a:buNone/>
              <a:defRPr sz="1600" b="0" i="0">
                <a:solidFill>
                  <a:srgbClr val="999999"/>
                </a:solidFill>
                <a:latin typeface="+mn-lt"/>
              </a:defRPr>
            </a:lvl1pPr>
            <a:lvl2pPr marL="223833" indent="0">
              <a:buNone/>
              <a:defRPr/>
            </a:lvl2pPr>
          </a:lstStyle>
          <a:p>
            <a:pPr lvl="0"/>
            <a:r>
              <a:rPr lang="en-US"/>
              <a:t>Click to edit Master text styles</a:t>
            </a:r>
          </a:p>
        </p:txBody>
      </p:sp>
      <p:sp>
        <p:nvSpPr>
          <p:cNvPr id="10" name="TextBox 9">
            <a:extLst>
              <a:ext uri="{FF2B5EF4-FFF2-40B4-BE49-F238E27FC236}">
                <a16:creationId xmlns:a16="http://schemas.microsoft.com/office/drawing/2014/main" id="{459F4D8E-C893-6AFF-885F-0E604D60FEC1}"/>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Section/Title/4 </a:t>
            </a:r>
            <a:r>
              <a:rPr lang="en-GB" sz="1000" b="1">
                <a:solidFill>
                  <a:srgbClr val="D1D1D1"/>
                </a:solidFill>
                <a:latin typeface="Verdana" panose="020B0604030504040204" pitchFamily="34" charset="0"/>
                <a:ea typeface="Verdana" panose="020B0604030504040204" pitchFamily="34" charset="0"/>
                <a:cs typeface="Verdana" panose="020B0604030504040204" pitchFamily="34" charset="0"/>
              </a:rPr>
              <a:t>Columns</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3">
            <a:extLst>
              <a:ext uri="{FF2B5EF4-FFF2-40B4-BE49-F238E27FC236}">
                <a16:creationId xmlns:a16="http://schemas.microsoft.com/office/drawing/2014/main" id="{8587B4FD-8D0B-A62E-63F5-0BD7FEDA1900}"/>
              </a:ext>
            </a:extLst>
          </p:cNvPr>
          <p:cNvSpPr txBox="1"/>
          <p:nvPr userDrawn="1"/>
        </p:nvSpPr>
        <p:spPr>
          <a:xfrm>
            <a:off x="-2146220" y="1038782"/>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1-2 lines</a:t>
            </a:r>
          </a:p>
        </p:txBody>
      </p:sp>
      <p:sp>
        <p:nvSpPr>
          <p:cNvPr id="11" name="TextBox 1">
            <a:extLst>
              <a:ext uri="{FF2B5EF4-FFF2-40B4-BE49-F238E27FC236}">
                <a16:creationId xmlns:a16="http://schemas.microsoft.com/office/drawing/2014/main" id="{E03AD4E1-B920-0A83-D4FB-A0276352E2F9}"/>
              </a:ext>
            </a:extLst>
          </p:cNvPr>
          <p:cNvSpPr txBox="1"/>
          <p:nvPr userDrawn="1"/>
        </p:nvSpPr>
        <p:spPr>
          <a:xfrm>
            <a:off x="-1930574" y="277350"/>
            <a:ext cx="1908048"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Section Title: </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Max. 1 line</a:t>
            </a:r>
          </a:p>
        </p:txBody>
      </p:sp>
      <p:sp>
        <p:nvSpPr>
          <p:cNvPr id="13" name="TextBox 5">
            <a:extLst>
              <a:ext uri="{FF2B5EF4-FFF2-40B4-BE49-F238E27FC236}">
                <a16:creationId xmlns:a16="http://schemas.microsoft.com/office/drawing/2014/main" id="{028BE60D-8C57-2448-6DED-2CE398D8FBD4}"/>
              </a:ext>
            </a:extLst>
          </p:cNvPr>
          <p:cNvSpPr txBox="1"/>
          <p:nvPr userDrawn="1"/>
        </p:nvSpPr>
        <p:spPr>
          <a:xfrm>
            <a:off x="-2224710" y="1894693"/>
            <a:ext cx="2202184" cy="461665"/>
          </a:xfrm>
          <a:prstGeom prst="rect">
            <a:avLst/>
          </a:prstGeom>
          <a:noFill/>
          <a:ln w="6350">
            <a:noFill/>
          </a:ln>
          <a:effectLst/>
        </p:spPr>
        <p:txBody>
          <a:bodyPr wrap="square" anchor="ctr">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Text and levels: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14" name="Picture 13">
            <a:extLst>
              <a:ext uri="{FF2B5EF4-FFF2-40B4-BE49-F238E27FC236}">
                <a16:creationId xmlns:a16="http://schemas.microsoft.com/office/drawing/2014/main" id="{F260FE4F-FC2C-CF0D-64CA-DB37C10F7B77}"/>
              </a:ext>
            </a:extLst>
          </p:cNvPr>
          <p:cNvPicPr>
            <a:picLocks noChangeAspect="1"/>
          </p:cNvPicPr>
          <p:nvPr userDrawn="1"/>
        </p:nvPicPr>
        <p:blipFill>
          <a:blip r:embed="rId4">
            <a:alphaModFix amt="60000"/>
          </a:blip>
          <a:stretch>
            <a:fillRect/>
          </a:stretch>
        </p:blipFill>
        <p:spPr>
          <a:xfrm>
            <a:off x="-503816" y="1765692"/>
            <a:ext cx="387292" cy="138319"/>
          </a:xfrm>
          <a:prstGeom prst="rect">
            <a:avLst/>
          </a:prstGeom>
        </p:spPr>
      </p:pic>
      <p:sp>
        <p:nvSpPr>
          <p:cNvPr id="26" name="TextBox 12">
            <a:extLst>
              <a:ext uri="{FF2B5EF4-FFF2-40B4-BE49-F238E27FC236}">
                <a16:creationId xmlns:a16="http://schemas.microsoft.com/office/drawing/2014/main" id="{E0D78CA3-6493-B1F3-4594-4AB05C14E806}"/>
              </a:ext>
            </a:extLst>
          </p:cNvPr>
          <p:cNvSpPr txBox="1"/>
          <p:nvPr userDrawn="1"/>
        </p:nvSpPr>
        <p:spPr>
          <a:xfrm>
            <a:off x="-2272239" y="2843856"/>
            <a:ext cx="2247898" cy="461665"/>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Columns: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add or remove columns in the textbox by clicking the </a:t>
            </a:r>
            <a:r>
              <a:rPr lang="en-GB" sz="800"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columns icon.</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pic>
        <p:nvPicPr>
          <p:cNvPr id="28" name="Picture 27">
            <a:extLst>
              <a:ext uri="{FF2B5EF4-FFF2-40B4-BE49-F238E27FC236}">
                <a16:creationId xmlns:a16="http://schemas.microsoft.com/office/drawing/2014/main" id="{09EE1FC6-39F2-3037-080F-8E2FCA34098B}"/>
              </a:ext>
            </a:extLst>
          </p:cNvPr>
          <p:cNvPicPr>
            <a:picLocks noChangeAspect="1"/>
          </p:cNvPicPr>
          <p:nvPr userDrawn="1"/>
        </p:nvPicPr>
        <p:blipFill>
          <a:blip r:embed="rId5">
            <a:alphaModFix amt="40000"/>
          </a:blip>
          <a:stretch>
            <a:fillRect/>
          </a:stretch>
        </p:blipFill>
        <p:spPr>
          <a:xfrm>
            <a:off x="-478288" y="2687234"/>
            <a:ext cx="368805" cy="208044"/>
          </a:xfrm>
          <a:prstGeom prst="rect">
            <a:avLst/>
          </a:prstGeom>
        </p:spPr>
      </p:pic>
      <p:sp>
        <p:nvSpPr>
          <p:cNvPr id="12" name="TextBox 11">
            <a:extLst>
              <a:ext uri="{FF2B5EF4-FFF2-40B4-BE49-F238E27FC236}">
                <a16:creationId xmlns:a16="http://schemas.microsoft.com/office/drawing/2014/main" id="{8F925874-4D78-A401-7BD1-4F3E09A6ABFB}"/>
              </a:ext>
            </a:extLst>
          </p:cNvPr>
          <p:cNvSpPr txBox="1"/>
          <p:nvPr userDrawn="1"/>
        </p:nvSpPr>
        <p:spPr>
          <a:xfrm>
            <a:off x="-2224706" y="3928169"/>
            <a:ext cx="2202180" cy="1290097"/>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Insert object: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lang="en-GB" sz="800" b="1"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PS</a:t>
            </a: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picture/object is placed in front of the logo. Click the “Reset” button in the top Ribbon. The the logo will appear and the master elements will snap back into correct position.</a:t>
            </a:r>
          </a:p>
        </p:txBody>
      </p:sp>
      <p:pic>
        <p:nvPicPr>
          <p:cNvPr id="15" name="Picture 14">
            <a:extLst>
              <a:ext uri="{FF2B5EF4-FFF2-40B4-BE49-F238E27FC236}">
                <a16:creationId xmlns:a16="http://schemas.microsoft.com/office/drawing/2014/main" id="{EA5A7DFE-4120-62FC-50D1-966E4DD770A6}"/>
              </a:ext>
            </a:extLst>
          </p:cNvPr>
          <p:cNvPicPr>
            <a:picLocks noChangeAspect="1"/>
          </p:cNvPicPr>
          <p:nvPr userDrawn="1"/>
        </p:nvPicPr>
        <p:blipFill>
          <a:blip r:embed="rId6"/>
          <a:stretch>
            <a:fillRect/>
          </a:stretch>
        </p:blipFill>
        <p:spPr>
          <a:xfrm>
            <a:off x="-1679944" y="3710700"/>
            <a:ext cx="1579295" cy="217833"/>
          </a:xfrm>
          <a:prstGeom prst="rect">
            <a:avLst/>
          </a:prstGeom>
        </p:spPr>
      </p:pic>
      <p:sp>
        <p:nvSpPr>
          <p:cNvPr id="16" name="TextBox 5">
            <a:extLst>
              <a:ext uri="{FF2B5EF4-FFF2-40B4-BE49-F238E27FC236}">
                <a16:creationId xmlns:a16="http://schemas.microsoft.com/office/drawing/2014/main" id="{CA36AAE3-4C05-629E-5240-4DDAE27C31DD}"/>
              </a:ext>
            </a:extLst>
          </p:cNvPr>
          <p:cNvSpPr txBox="1"/>
          <p:nvPr userDrawn="1"/>
        </p:nvSpPr>
        <p:spPr>
          <a:xfrm>
            <a:off x="-2080551" y="5532331"/>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
        <p:nvSpPr>
          <p:cNvPr id="17" name="TextBox 12">
            <a:extLst>
              <a:ext uri="{FF2B5EF4-FFF2-40B4-BE49-F238E27FC236}">
                <a16:creationId xmlns:a16="http://schemas.microsoft.com/office/drawing/2014/main" id="{0A036555-4422-E711-D5EA-14E90B3D25F9}"/>
              </a:ext>
            </a:extLst>
          </p:cNvPr>
          <p:cNvSpPr txBox="1"/>
          <p:nvPr userDrawn="1"/>
        </p:nvSpPr>
        <p:spPr>
          <a:xfrm>
            <a:off x="12192000" y="5712123"/>
            <a:ext cx="2569597" cy="461665"/>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Remove arch: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kumimoji="0" lang="en-GB" sz="12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4214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co/ 4 fields/Text">
    <p:spTree>
      <p:nvGrpSpPr>
        <p:cNvPr id="1" name=""/>
        <p:cNvGrpSpPr/>
        <p:nvPr/>
      </p:nvGrpSpPr>
      <p:grpSpPr>
        <a:xfrm>
          <a:off x="0" y="0"/>
          <a:ext cx="0" cy="0"/>
          <a:chOff x="0" y="0"/>
          <a:chExt cx="0" cy="0"/>
        </a:xfrm>
      </p:grpSpPr>
      <p:pic>
        <p:nvPicPr>
          <p:cNvPr id="18" name="Grafikk 17">
            <a:extLst>
              <a:ext uri="{FF2B5EF4-FFF2-40B4-BE49-F238E27FC236}">
                <a16:creationId xmlns:a16="http://schemas.microsoft.com/office/drawing/2014/main" id="{F4BCAD74-0126-0771-1B97-637A359104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 y="0"/>
            <a:ext cx="9080500" cy="6858000"/>
          </a:xfrm>
          <a:prstGeom prst="rect">
            <a:avLst/>
          </a:prstGeom>
        </p:spPr>
      </p:pic>
      <p:pic>
        <p:nvPicPr>
          <p:cNvPr id="20" name="Grafikk 19">
            <a:extLst>
              <a:ext uri="{FF2B5EF4-FFF2-40B4-BE49-F238E27FC236}">
                <a16:creationId xmlns:a16="http://schemas.microsoft.com/office/drawing/2014/main" id="{F87047EF-AE02-273F-4E54-EBD98ACAFD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 y="0"/>
            <a:ext cx="6286500" cy="6858000"/>
          </a:xfrm>
          <a:prstGeom prst="rect">
            <a:avLst/>
          </a:prstGeom>
        </p:spPr>
      </p:pic>
      <p:sp>
        <p:nvSpPr>
          <p:cNvPr id="21" name="Grafikk 15">
            <a:extLst>
              <a:ext uri="{FF2B5EF4-FFF2-40B4-BE49-F238E27FC236}">
                <a16:creationId xmlns:a16="http://schemas.microsoft.com/office/drawing/2014/main" id="{99253704-ABA5-D3BC-C0AA-8898B0871A2F}"/>
              </a:ext>
            </a:extLst>
          </p:cNvPr>
          <p:cNvSpPr/>
          <p:nvPr userDrawn="1"/>
        </p:nvSpPr>
        <p:spPr>
          <a:xfrm>
            <a:off x="2" y="0"/>
            <a:ext cx="3473196" cy="6858000"/>
          </a:xfrm>
          <a:custGeom>
            <a:avLst/>
            <a:gdLst>
              <a:gd name="connsiteX0" fmla="*/ 0 w 6946392"/>
              <a:gd name="connsiteY0" fmla="*/ 13716000 h 13716000"/>
              <a:gd name="connsiteX1" fmla="*/ 6120003 w 6946392"/>
              <a:gd name="connsiteY1" fmla="*/ 13716000 h 13716000"/>
              <a:gd name="connsiteX2" fmla="*/ 6946393 w 6946392"/>
              <a:gd name="connsiteY2" fmla="*/ 5549646 h 13716000"/>
              <a:gd name="connsiteX3" fmla="*/ 6567932 w 6946392"/>
              <a:gd name="connsiteY3" fmla="*/ 0 h 13716000"/>
              <a:gd name="connsiteX4" fmla="*/ 0 w 6946392"/>
              <a:gd name="connsiteY4" fmla="*/ 0 h 13716000"/>
              <a:gd name="connsiteX5" fmla="*/ 0 w 6946392"/>
              <a:gd name="connsiteY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6392" h="13716000">
                <a:moveTo>
                  <a:pt x="0" y="13716000"/>
                </a:moveTo>
                <a:lnTo>
                  <a:pt x="6120003" y="13716000"/>
                </a:lnTo>
                <a:cubicBezTo>
                  <a:pt x="6661785" y="11078591"/>
                  <a:pt x="6946393" y="8347329"/>
                  <a:pt x="6946393" y="5549646"/>
                </a:cubicBezTo>
                <a:cubicBezTo>
                  <a:pt x="6946393" y="3666871"/>
                  <a:pt x="6817360" y="1814195"/>
                  <a:pt x="6567932" y="0"/>
                </a:cubicBezTo>
                <a:lnTo>
                  <a:pt x="0" y="0"/>
                </a:lnTo>
                <a:lnTo>
                  <a:pt x="0" y="13716000"/>
                </a:lnTo>
                <a:close/>
              </a:path>
            </a:pathLst>
          </a:custGeom>
          <a:solidFill>
            <a:srgbClr val="E8E2D7"/>
          </a:solidFill>
          <a:ln w="12694" cap="flat">
            <a:noFill/>
            <a:prstDash val="solid"/>
            <a:miter/>
          </a:ln>
        </p:spPr>
        <p:txBody>
          <a:bodyPr rtlCol="0" anchor="ctr"/>
          <a:lstStyle/>
          <a:p>
            <a:endParaRPr lang="en-GB" sz="900"/>
          </a:p>
        </p:txBody>
      </p:sp>
      <p:sp>
        <p:nvSpPr>
          <p:cNvPr id="2" name="Tittel 1">
            <a:extLst>
              <a:ext uri="{FF2B5EF4-FFF2-40B4-BE49-F238E27FC236}">
                <a16:creationId xmlns:a16="http://schemas.microsoft.com/office/drawing/2014/main" id="{E6B7372A-A4C1-F7A9-DDBC-7EB01A6955F9}"/>
              </a:ext>
            </a:extLst>
          </p:cNvPr>
          <p:cNvSpPr>
            <a:spLocks noGrp="1"/>
          </p:cNvSpPr>
          <p:nvPr>
            <p:ph type="title"/>
          </p:nvPr>
        </p:nvSpPr>
        <p:spPr>
          <a:xfrm>
            <a:off x="695326" y="1920570"/>
            <a:ext cx="2572452" cy="607089"/>
          </a:xfrm>
        </p:spPr>
        <p:txBody>
          <a:bodyPr wrap="square">
            <a:spAutoFit/>
          </a:bodyPr>
          <a:lstStyle/>
          <a:p>
            <a:r>
              <a:rPr lang="en-US"/>
              <a:t>Click to edit Master title style</a:t>
            </a:r>
            <a:endParaRPr lang="en-GB"/>
          </a:p>
        </p:txBody>
      </p:sp>
      <p:sp>
        <p:nvSpPr>
          <p:cNvPr id="13" name="Plassholder for tekst 12">
            <a:extLst>
              <a:ext uri="{FF2B5EF4-FFF2-40B4-BE49-F238E27FC236}">
                <a16:creationId xmlns:a16="http://schemas.microsoft.com/office/drawing/2014/main" id="{E6E72E86-C36F-2082-F3D5-DB3B1D0DB013}"/>
              </a:ext>
            </a:extLst>
          </p:cNvPr>
          <p:cNvSpPr>
            <a:spLocks noGrp="1"/>
          </p:cNvSpPr>
          <p:nvPr>
            <p:ph type="body" sz="quarter" idx="20" hasCustomPrompt="1"/>
          </p:nvPr>
        </p:nvSpPr>
        <p:spPr>
          <a:xfrm>
            <a:off x="3719515" y="2074069"/>
            <a:ext cx="2289175" cy="3066256"/>
          </a:xfrm>
        </p:spPr>
        <p:txBody>
          <a:bodyPr vert="horz" lIns="0" tIns="0" rIns="0" bIns="0" rtlCol="0" anchor="t" anchorCtr="0">
            <a:noAutofit/>
          </a:bodyPr>
          <a:lstStyle>
            <a:lvl1pPr>
              <a:defRPr lang="en-GB" sz="1400" b="1" smtClean="0">
                <a:latin typeface="+mj-lt"/>
              </a:defRPr>
            </a:lvl1pPr>
            <a:lvl2pPr>
              <a:defRPr lang="en-GB" sz="1400" smtClean="0"/>
            </a:lvl2pPr>
            <a:lvl3pPr>
              <a:defRPr lang="en-GB" sz="1400" smtClean="0"/>
            </a:lvl3pPr>
            <a:lvl4pPr>
              <a:defRPr lang="en-GB" sz="1400" smtClean="0"/>
            </a:lvl4pPr>
            <a:lvl5pPr>
              <a:defRPr lang="en-GB"/>
            </a:lvl5pPr>
          </a:lstStyle>
          <a:p>
            <a:pPr marL="228594" lvl="0" indent="-228594">
              <a:spcAft>
                <a:spcPts val="251"/>
              </a:spcAft>
              <a:buNone/>
            </a:pPr>
            <a:r>
              <a:rPr lang="en-GB"/>
              <a:t>Click to add text</a:t>
            </a:r>
          </a:p>
          <a:p>
            <a:pPr marL="0" lvl="1" indent="0">
              <a:spcAft>
                <a:spcPts val="251"/>
              </a:spcAft>
              <a:buNone/>
            </a:pPr>
            <a:r>
              <a:rPr lang="en-GB"/>
              <a:t>Second level</a:t>
            </a:r>
          </a:p>
          <a:p>
            <a:pPr marL="0" lvl="2" indent="0">
              <a:spcAft>
                <a:spcPts val="251"/>
              </a:spcAft>
              <a:buNone/>
            </a:pPr>
            <a:r>
              <a:rPr lang="en-GB"/>
              <a:t>Third level</a:t>
            </a:r>
          </a:p>
          <a:p>
            <a:pPr marL="0" lvl="3" indent="0">
              <a:spcAft>
                <a:spcPts val="251"/>
              </a:spcAft>
              <a:buNone/>
            </a:pPr>
            <a:r>
              <a:rPr lang="en-GB"/>
              <a:t>Fourth level</a:t>
            </a:r>
          </a:p>
          <a:p>
            <a:pPr marL="0" lvl="4" indent="0">
              <a:spcAft>
                <a:spcPts val="251"/>
              </a:spcAft>
              <a:buNone/>
            </a:pPr>
            <a:r>
              <a:rPr lang="en-GB"/>
              <a:t>Fifth level</a:t>
            </a:r>
          </a:p>
        </p:txBody>
      </p:sp>
      <p:sp>
        <p:nvSpPr>
          <p:cNvPr id="15" name="Plassholder for tekst 12">
            <a:extLst>
              <a:ext uri="{FF2B5EF4-FFF2-40B4-BE49-F238E27FC236}">
                <a16:creationId xmlns:a16="http://schemas.microsoft.com/office/drawing/2014/main" id="{A2B0CF9B-CCA9-4513-DACE-1E3760ADF329}"/>
              </a:ext>
            </a:extLst>
          </p:cNvPr>
          <p:cNvSpPr>
            <a:spLocks noGrp="1"/>
          </p:cNvSpPr>
          <p:nvPr>
            <p:ph type="body" sz="quarter" idx="21"/>
          </p:nvPr>
        </p:nvSpPr>
        <p:spPr>
          <a:xfrm>
            <a:off x="6424215" y="2074069"/>
            <a:ext cx="2289175" cy="3066256"/>
          </a:xfrm>
        </p:spPr>
        <p:txBody>
          <a:bodyPr vert="horz" lIns="0" tIns="0" rIns="0" bIns="0" rtlCol="0" anchor="t" anchorCtr="0">
            <a:noAutofit/>
          </a:bodyPr>
          <a:lstStyle>
            <a:lvl1pPr>
              <a:defRPr lang="en-GB" sz="1400" b="1" smtClean="0">
                <a:latin typeface="+mj-lt"/>
              </a:defRPr>
            </a:lvl1pPr>
            <a:lvl2pPr>
              <a:defRPr lang="en-GB" sz="1400" smtClean="0"/>
            </a:lvl2pPr>
            <a:lvl3pPr>
              <a:defRPr lang="en-GB" sz="1400" smtClean="0"/>
            </a:lvl3pPr>
            <a:lvl4pPr>
              <a:defRPr lang="en-GB" sz="1400" smtClean="0"/>
            </a:lvl4pPr>
            <a:lvl5pPr>
              <a:defRPr lang="en-GB"/>
            </a:lvl5pPr>
          </a:lstStyle>
          <a:p>
            <a:pPr marL="0" lvl="0" indent="0">
              <a:spcAft>
                <a:spcPts val="251"/>
              </a:spcAft>
              <a:buNone/>
            </a:pPr>
            <a:r>
              <a:rPr lang="en-US"/>
              <a:t>Click to edit Master text styles</a:t>
            </a:r>
          </a:p>
          <a:p>
            <a:pPr marL="0" lvl="1" indent="0">
              <a:spcAft>
                <a:spcPts val="251"/>
              </a:spcAft>
              <a:buNone/>
            </a:pPr>
            <a:r>
              <a:rPr lang="en-US"/>
              <a:t>Second level</a:t>
            </a:r>
          </a:p>
          <a:p>
            <a:pPr marL="0" lvl="2" indent="0">
              <a:spcAft>
                <a:spcPts val="251"/>
              </a:spcAft>
              <a:buNone/>
            </a:pPr>
            <a:r>
              <a:rPr lang="en-US"/>
              <a:t>Third level</a:t>
            </a:r>
          </a:p>
          <a:p>
            <a:pPr marL="0" lvl="3" indent="0">
              <a:spcAft>
                <a:spcPts val="251"/>
              </a:spcAft>
              <a:buNone/>
            </a:pPr>
            <a:r>
              <a:rPr lang="en-US"/>
              <a:t>Fourth level</a:t>
            </a:r>
          </a:p>
          <a:p>
            <a:pPr marL="0" lvl="4" indent="0">
              <a:spcAft>
                <a:spcPts val="251"/>
              </a:spcAft>
              <a:buNone/>
            </a:pPr>
            <a:r>
              <a:rPr lang="en-US"/>
              <a:t>Fifth level</a:t>
            </a:r>
            <a:endParaRPr lang="en-GB"/>
          </a:p>
        </p:txBody>
      </p:sp>
      <p:sp>
        <p:nvSpPr>
          <p:cNvPr id="16" name="Plassholder for tekst 12">
            <a:extLst>
              <a:ext uri="{FF2B5EF4-FFF2-40B4-BE49-F238E27FC236}">
                <a16:creationId xmlns:a16="http://schemas.microsoft.com/office/drawing/2014/main" id="{275575D0-07CC-C276-BE4D-1B0CAE6A9EB4}"/>
              </a:ext>
            </a:extLst>
          </p:cNvPr>
          <p:cNvSpPr>
            <a:spLocks noGrp="1"/>
          </p:cNvSpPr>
          <p:nvPr>
            <p:ph type="body" sz="quarter" idx="22"/>
          </p:nvPr>
        </p:nvSpPr>
        <p:spPr>
          <a:xfrm>
            <a:off x="9281465" y="2074069"/>
            <a:ext cx="2289175" cy="3066256"/>
          </a:xfrm>
        </p:spPr>
        <p:txBody>
          <a:bodyPr vert="horz" lIns="0" tIns="0" rIns="0" bIns="0" rtlCol="0" anchor="t" anchorCtr="0">
            <a:noAutofit/>
          </a:bodyPr>
          <a:lstStyle>
            <a:lvl1pPr>
              <a:defRPr lang="en-GB" sz="1400" b="1" smtClean="0">
                <a:latin typeface="+mj-lt"/>
              </a:defRPr>
            </a:lvl1pPr>
            <a:lvl2pPr>
              <a:defRPr lang="en-GB" sz="1400" smtClean="0"/>
            </a:lvl2pPr>
            <a:lvl3pPr>
              <a:defRPr lang="en-GB" sz="1400" smtClean="0"/>
            </a:lvl3pPr>
            <a:lvl4pPr>
              <a:defRPr lang="en-GB" sz="1400" smtClean="0"/>
            </a:lvl4pPr>
            <a:lvl5pPr>
              <a:defRPr lang="en-GB"/>
            </a:lvl5pPr>
          </a:lstStyle>
          <a:p>
            <a:pPr marL="0" lvl="0" indent="0">
              <a:spcAft>
                <a:spcPts val="251"/>
              </a:spcAft>
              <a:buNone/>
            </a:pPr>
            <a:r>
              <a:rPr lang="en-US"/>
              <a:t>Click to edit Master text styles</a:t>
            </a:r>
          </a:p>
          <a:p>
            <a:pPr marL="0" lvl="1" indent="0">
              <a:spcAft>
                <a:spcPts val="251"/>
              </a:spcAft>
              <a:buNone/>
            </a:pPr>
            <a:r>
              <a:rPr lang="en-US"/>
              <a:t>Second level</a:t>
            </a:r>
          </a:p>
          <a:p>
            <a:pPr marL="0" lvl="2" indent="0">
              <a:spcAft>
                <a:spcPts val="251"/>
              </a:spcAft>
              <a:buNone/>
            </a:pPr>
            <a:r>
              <a:rPr lang="en-US"/>
              <a:t>Third level</a:t>
            </a:r>
          </a:p>
          <a:p>
            <a:pPr marL="0" lvl="3" indent="0">
              <a:spcAft>
                <a:spcPts val="251"/>
              </a:spcAft>
              <a:buNone/>
            </a:pPr>
            <a:r>
              <a:rPr lang="en-US"/>
              <a:t>Fourth level</a:t>
            </a:r>
          </a:p>
          <a:p>
            <a:pPr marL="0" lvl="4" indent="0">
              <a:spcAft>
                <a:spcPts val="251"/>
              </a:spcAft>
              <a:buNone/>
            </a:pPr>
            <a:r>
              <a:rPr lang="en-US"/>
              <a:t>Fifth level</a:t>
            </a:r>
            <a:endParaRPr lang="en-GB"/>
          </a:p>
        </p:txBody>
      </p:sp>
      <p:sp>
        <p:nvSpPr>
          <p:cNvPr id="4" name="Date Placeholder 3">
            <a:extLst>
              <a:ext uri="{FF2B5EF4-FFF2-40B4-BE49-F238E27FC236}">
                <a16:creationId xmlns:a16="http://schemas.microsoft.com/office/drawing/2014/main" id="{1D804BD7-6008-0F82-7B23-5CA1CF29B5C1}"/>
              </a:ext>
            </a:extLst>
          </p:cNvPr>
          <p:cNvSpPr>
            <a:spLocks noGrp="1"/>
          </p:cNvSpPr>
          <p:nvPr>
            <p:ph type="dt" sz="half" idx="23"/>
          </p:nvPr>
        </p:nvSpPr>
        <p:spPr/>
        <p:txBody>
          <a:bodyPr/>
          <a:lstStyle/>
          <a:p>
            <a:fld id="{D987BF24-76E5-414D-A5CE-6FEEB85ADE69}" type="datetime1">
              <a:rPr lang="en-GB" smtClean="0"/>
              <a:t>12/03/2025</a:t>
            </a:fld>
            <a:endParaRPr lang="en-GB"/>
          </a:p>
        </p:txBody>
      </p:sp>
      <p:sp>
        <p:nvSpPr>
          <p:cNvPr id="5" name="Footer Placeholder 4">
            <a:extLst>
              <a:ext uri="{FF2B5EF4-FFF2-40B4-BE49-F238E27FC236}">
                <a16:creationId xmlns:a16="http://schemas.microsoft.com/office/drawing/2014/main" id="{B76AE0F8-40F7-C18F-F382-ED85FECB6DBA}"/>
              </a:ext>
            </a:extLst>
          </p:cNvPr>
          <p:cNvSpPr>
            <a:spLocks noGrp="1"/>
          </p:cNvSpPr>
          <p:nvPr>
            <p:ph type="ftr" sz="quarter" idx="24"/>
          </p:nvPr>
        </p:nvSpPr>
        <p:spPr/>
        <p:txBody>
          <a:bodyPr/>
          <a:lstStyle/>
          <a:p>
            <a:endParaRPr lang="en-GB"/>
          </a:p>
        </p:txBody>
      </p:sp>
      <p:sp>
        <p:nvSpPr>
          <p:cNvPr id="6" name="Slide Number Placeholder 5">
            <a:extLst>
              <a:ext uri="{FF2B5EF4-FFF2-40B4-BE49-F238E27FC236}">
                <a16:creationId xmlns:a16="http://schemas.microsoft.com/office/drawing/2014/main" id="{EE304C2B-C2BB-04AF-B24E-DD13A42B6555}"/>
              </a:ext>
            </a:extLst>
          </p:cNvPr>
          <p:cNvSpPr>
            <a:spLocks noGrp="1"/>
          </p:cNvSpPr>
          <p:nvPr>
            <p:ph type="sldNum" sz="quarter" idx="25"/>
          </p:nvPr>
        </p:nvSpPr>
        <p:spPr/>
        <p:txBody>
          <a:bodyPr/>
          <a:lstStyle/>
          <a:p>
            <a:fld id="{BE2ACD00-28B2-4D17-A930-2C9F8441C7CA}" type="slidenum">
              <a:rPr lang="en-GB" smtClean="0"/>
              <a:pPr/>
              <a:t>‹#›</a:t>
            </a:fld>
            <a:endParaRPr lang="en-GB"/>
          </a:p>
        </p:txBody>
      </p:sp>
      <p:sp>
        <p:nvSpPr>
          <p:cNvPr id="3" name="TextBox 2">
            <a:extLst>
              <a:ext uri="{FF2B5EF4-FFF2-40B4-BE49-F238E27FC236}">
                <a16:creationId xmlns:a16="http://schemas.microsoft.com/office/drawing/2014/main" id="{C9997105-1365-853D-4B55-6076A594A465}"/>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Deco/4 fields/Text</a:t>
            </a:r>
          </a:p>
        </p:txBody>
      </p:sp>
      <p:sp>
        <p:nvSpPr>
          <p:cNvPr id="27" name="TextBox 3">
            <a:extLst>
              <a:ext uri="{FF2B5EF4-FFF2-40B4-BE49-F238E27FC236}">
                <a16:creationId xmlns:a16="http://schemas.microsoft.com/office/drawing/2014/main" id="{04A28B8A-A2A4-4A9E-DAA6-4E0CFFB2CC8E}"/>
              </a:ext>
            </a:extLst>
          </p:cNvPr>
          <p:cNvSpPr txBox="1"/>
          <p:nvPr userDrawn="1"/>
        </p:nvSpPr>
        <p:spPr>
          <a:xfrm>
            <a:off x="-2123694" y="1981121"/>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34" name="TextBox 5">
            <a:extLst>
              <a:ext uri="{FF2B5EF4-FFF2-40B4-BE49-F238E27FC236}">
                <a16:creationId xmlns:a16="http://schemas.microsoft.com/office/drawing/2014/main" id="{DF38865F-8A2A-D4DB-9862-4FB23C1D65E0}"/>
              </a:ext>
            </a:extLst>
          </p:cNvPr>
          <p:cNvSpPr txBox="1"/>
          <p:nvPr userDrawn="1"/>
        </p:nvSpPr>
        <p:spPr>
          <a:xfrm>
            <a:off x="12214227" y="2321856"/>
            <a:ext cx="2202184" cy="461665"/>
          </a:xfrm>
          <a:prstGeom prst="rect">
            <a:avLst/>
          </a:prstGeom>
          <a:noFill/>
          <a:ln w="6350">
            <a:noFill/>
          </a:ln>
          <a:effectLst/>
        </p:spPr>
        <p:txBody>
          <a:bodyPr wrap="square" anchor="ctr">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Text and levels: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35" name="Picture 34">
            <a:extLst>
              <a:ext uri="{FF2B5EF4-FFF2-40B4-BE49-F238E27FC236}">
                <a16:creationId xmlns:a16="http://schemas.microsoft.com/office/drawing/2014/main" id="{D640FCB0-B31B-F4BF-9D22-CA73F54D4087}"/>
              </a:ext>
            </a:extLst>
          </p:cNvPr>
          <p:cNvPicPr>
            <a:picLocks noChangeAspect="1"/>
          </p:cNvPicPr>
          <p:nvPr userDrawn="1"/>
        </p:nvPicPr>
        <p:blipFill>
          <a:blip r:embed="rId6">
            <a:alphaModFix amt="60000"/>
          </a:blip>
          <a:stretch>
            <a:fillRect/>
          </a:stretch>
        </p:blipFill>
        <p:spPr>
          <a:xfrm>
            <a:off x="12309521" y="2192855"/>
            <a:ext cx="387292" cy="138319"/>
          </a:xfrm>
          <a:prstGeom prst="rect">
            <a:avLst/>
          </a:prstGeom>
        </p:spPr>
      </p:pic>
      <p:sp>
        <p:nvSpPr>
          <p:cNvPr id="7" name="TextBox 5">
            <a:extLst>
              <a:ext uri="{FF2B5EF4-FFF2-40B4-BE49-F238E27FC236}">
                <a16:creationId xmlns:a16="http://schemas.microsoft.com/office/drawing/2014/main" id="{8140486D-366A-E58E-CCF3-4B49B88693EC}"/>
              </a:ext>
            </a:extLst>
          </p:cNvPr>
          <p:cNvSpPr txBox="1"/>
          <p:nvPr userDrawn="1"/>
        </p:nvSpPr>
        <p:spPr>
          <a:xfrm>
            <a:off x="-2056209" y="2552688"/>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191732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co/ 3 fields/Picture">
    <p:bg>
      <p:bgPr>
        <a:solidFill>
          <a:schemeClr val="bg2"/>
        </a:solidFill>
        <a:effectLst/>
      </p:bgPr>
    </p:bg>
    <p:spTree>
      <p:nvGrpSpPr>
        <p:cNvPr id="1" name=""/>
        <p:cNvGrpSpPr/>
        <p:nvPr/>
      </p:nvGrpSpPr>
      <p:grpSpPr>
        <a:xfrm>
          <a:off x="0" y="0"/>
          <a:ext cx="0" cy="0"/>
          <a:chOff x="0" y="0"/>
          <a:chExt cx="0" cy="0"/>
        </a:xfrm>
      </p:grpSpPr>
      <p:sp>
        <p:nvSpPr>
          <p:cNvPr id="12" name="Frihåndsform: figur 11">
            <a:extLst>
              <a:ext uri="{FF2B5EF4-FFF2-40B4-BE49-F238E27FC236}">
                <a16:creationId xmlns:a16="http://schemas.microsoft.com/office/drawing/2014/main" id="{79D6603E-61A5-A286-9601-ED01BB908E94}"/>
              </a:ext>
            </a:extLst>
          </p:cNvPr>
          <p:cNvSpPr/>
          <p:nvPr userDrawn="1"/>
        </p:nvSpPr>
        <p:spPr>
          <a:xfrm>
            <a:off x="0" y="0"/>
            <a:ext cx="3683000" cy="6858000"/>
          </a:xfrm>
          <a:custGeom>
            <a:avLst/>
            <a:gdLst>
              <a:gd name="connsiteX0" fmla="*/ 0 w 7366000"/>
              <a:gd name="connsiteY0" fmla="*/ 13716000 h 13716000"/>
              <a:gd name="connsiteX1" fmla="*/ 4326636 w 7366000"/>
              <a:gd name="connsiteY1" fmla="*/ 13716000 h 13716000"/>
              <a:gd name="connsiteX2" fmla="*/ 7366000 w 7366000"/>
              <a:gd name="connsiteY2" fmla="*/ 2120646 h 13716000"/>
              <a:gd name="connsiteX3" fmla="*/ 7272020 w 7366000"/>
              <a:gd name="connsiteY3" fmla="*/ 0 h 13716000"/>
              <a:gd name="connsiteX4" fmla="*/ 0 w 7366000"/>
              <a:gd name="connsiteY4" fmla="*/ 0 h 13716000"/>
              <a:gd name="connsiteX5" fmla="*/ 0 w 7366000"/>
              <a:gd name="connsiteY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6000" h="13716000">
                <a:moveTo>
                  <a:pt x="0" y="13716000"/>
                </a:moveTo>
                <a:lnTo>
                  <a:pt x="4326636" y="13716000"/>
                </a:lnTo>
                <a:cubicBezTo>
                  <a:pt x="6261481" y="10291064"/>
                  <a:pt x="7366000" y="6334887"/>
                  <a:pt x="7366000" y="2120646"/>
                </a:cubicBezTo>
                <a:cubicBezTo>
                  <a:pt x="7366000" y="1405890"/>
                  <a:pt x="7334250" y="698627"/>
                  <a:pt x="7272020" y="0"/>
                </a:cubicBezTo>
                <a:lnTo>
                  <a:pt x="0" y="0"/>
                </a:lnTo>
                <a:lnTo>
                  <a:pt x="0" y="13716000"/>
                </a:lnTo>
                <a:close/>
              </a:path>
            </a:pathLst>
          </a:custGeom>
          <a:solidFill>
            <a:schemeClr val="tx2"/>
          </a:solidFill>
          <a:ln w="12695" cap="flat">
            <a:noFill/>
            <a:prstDash val="solid"/>
            <a:miter/>
          </a:ln>
        </p:spPr>
        <p:txBody>
          <a:bodyPr rtlCol="0" anchor="ctr"/>
          <a:lstStyle/>
          <a:p>
            <a:endParaRPr lang="en-GB" sz="900"/>
          </a:p>
        </p:txBody>
      </p:sp>
      <p:sp>
        <p:nvSpPr>
          <p:cNvPr id="9" name="Tittel 1">
            <a:extLst>
              <a:ext uri="{FF2B5EF4-FFF2-40B4-BE49-F238E27FC236}">
                <a16:creationId xmlns:a16="http://schemas.microsoft.com/office/drawing/2014/main" id="{76372768-F159-C41C-E724-4BB4000A8117}"/>
              </a:ext>
            </a:extLst>
          </p:cNvPr>
          <p:cNvSpPr>
            <a:spLocks noGrp="1"/>
          </p:cNvSpPr>
          <p:nvPr>
            <p:ph type="ctrTitle"/>
          </p:nvPr>
        </p:nvSpPr>
        <p:spPr>
          <a:xfrm>
            <a:off x="663308" y="1417639"/>
            <a:ext cx="2732355" cy="2566087"/>
          </a:xfrm>
        </p:spPr>
        <p:txBody>
          <a:bodyPr wrap="square" anchor="t" anchorCtr="0">
            <a:spAutoFit/>
          </a:bodyPr>
          <a:lstStyle>
            <a:lvl1pPr algn="l">
              <a:lnSpc>
                <a:spcPct val="89000"/>
              </a:lnSpc>
              <a:defRPr sz="4600">
                <a:solidFill>
                  <a:schemeClr val="bg1"/>
                </a:solidFill>
              </a:defRPr>
            </a:lvl1pPr>
          </a:lstStyle>
          <a:p>
            <a:r>
              <a:rPr lang="en-US"/>
              <a:t>Click to edit Master title style</a:t>
            </a:r>
            <a:endParaRPr lang="en-GB"/>
          </a:p>
        </p:txBody>
      </p:sp>
      <p:sp>
        <p:nvSpPr>
          <p:cNvPr id="10" name="Undertittel 2">
            <a:extLst>
              <a:ext uri="{FF2B5EF4-FFF2-40B4-BE49-F238E27FC236}">
                <a16:creationId xmlns:a16="http://schemas.microsoft.com/office/drawing/2014/main" id="{8E8475A3-4AA1-759E-762D-268C6020CE5F}"/>
              </a:ext>
            </a:extLst>
          </p:cNvPr>
          <p:cNvSpPr>
            <a:spLocks noGrp="1"/>
          </p:cNvSpPr>
          <p:nvPr>
            <p:ph type="subTitle" idx="1"/>
          </p:nvPr>
        </p:nvSpPr>
        <p:spPr>
          <a:xfrm>
            <a:off x="9288087" y="3200400"/>
            <a:ext cx="2240607" cy="1841576"/>
          </a:xfrm>
        </p:spPr>
        <p:txBody>
          <a:bodyPr/>
          <a:lstStyle>
            <a:lvl1pPr marL="0" indent="0" algn="l">
              <a:buNone/>
              <a:defRPr sz="16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18" name="Plassholder for bilde 17">
            <a:extLst>
              <a:ext uri="{FF2B5EF4-FFF2-40B4-BE49-F238E27FC236}">
                <a16:creationId xmlns:a16="http://schemas.microsoft.com/office/drawing/2014/main" id="{D83920B8-23A4-5D0D-6C79-3A010F4371A1}"/>
              </a:ext>
            </a:extLst>
          </p:cNvPr>
          <p:cNvSpPr>
            <a:spLocks noGrp="1"/>
          </p:cNvSpPr>
          <p:nvPr>
            <p:ph type="pic" sz="quarter" idx="14" hasCustomPrompt="1"/>
          </p:nvPr>
        </p:nvSpPr>
        <p:spPr>
          <a:xfrm>
            <a:off x="2156139" y="0"/>
            <a:ext cx="6815519" cy="6858000"/>
          </a:xfrm>
          <a:custGeom>
            <a:avLst/>
            <a:gdLst>
              <a:gd name="connsiteX0" fmla="*/ 2945384 w 13631036"/>
              <a:gd name="connsiteY0" fmla="*/ 0 h 13716000"/>
              <a:gd name="connsiteX1" fmla="*/ 11551411 w 13631036"/>
              <a:gd name="connsiteY1" fmla="*/ 0 h 13716000"/>
              <a:gd name="connsiteX2" fmla="*/ 13631036 w 13631036"/>
              <a:gd name="connsiteY2" fmla="*/ 9702800 h 13716000"/>
              <a:gd name="connsiteX3" fmla="*/ 13290930 w 13631036"/>
              <a:gd name="connsiteY3" fmla="*/ 13716000 h 13716000"/>
              <a:gd name="connsiteX4" fmla="*/ 0 w 13631036"/>
              <a:gd name="connsiteY4" fmla="*/ 13716000 h 13716000"/>
              <a:gd name="connsiteX5" fmla="*/ 3039364 w 13631036"/>
              <a:gd name="connsiteY5" fmla="*/ 2120646 h 13716000"/>
              <a:gd name="connsiteX6" fmla="*/ 2945384 w 13631036"/>
              <a:gd name="connsiteY6"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31036" h="13716000">
                <a:moveTo>
                  <a:pt x="2945384" y="0"/>
                </a:moveTo>
                <a:lnTo>
                  <a:pt x="11551411" y="0"/>
                </a:lnTo>
                <a:cubicBezTo>
                  <a:pt x="12887324" y="2959862"/>
                  <a:pt x="13631036" y="6244463"/>
                  <a:pt x="13631036" y="9702800"/>
                </a:cubicBezTo>
                <a:cubicBezTo>
                  <a:pt x="13631036" y="11070844"/>
                  <a:pt x="13514324" y="12411583"/>
                  <a:pt x="13290930" y="13716000"/>
                </a:cubicBezTo>
                <a:lnTo>
                  <a:pt x="0" y="13716000"/>
                </a:lnTo>
                <a:cubicBezTo>
                  <a:pt x="1934845" y="10291064"/>
                  <a:pt x="3039364" y="6334887"/>
                  <a:pt x="3039364" y="2120646"/>
                </a:cubicBezTo>
                <a:cubicBezTo>
                  <a:pt x="3039364" y="1405890"/>
                  <a:pt x="3007613" y="698627"/>
                  <a:pt x="2945384" y="0"/>
                </a:cubicBezTo>
                <a:close/>
              </a:path>
            </a:pathLst>
          </a:custGeom>
          <a:solidFill>
            <a:srgbClr val="FFFFFF"/>
          </a:solidFill>
        </p:spPr>
        <p:txBody>
          <a:bodyPr wrap="square" lIns="2124000" rIns="612000" anchor="ctr" anchorCtr="0">
            <a:noAutofit/>
          </a:bodyPr>
          <a:lstStyle>
            <a:lvl1pPr marL="0" indent="0">
              <a:spcBef>
                <a:spcPts val="0"/>
              </a:spcBef>
              <a:buNone/>
              <a:defRPr sz="1200">
                <a:solidFill>
                  <a:srgbClr val="999999"/>
                </a:solidFill>
              </a:defRPr>
            </a:lvl1pPr>
          </a:lstStyle>
          <a:p>
            <a:r>
              <a:rPr lang="en-GB" noProof="0"/>
              <a:t>Insert picture</a:t>
            </a:r>
            <a:br>
              <a:rPr lang="en-GB" noProof="0"/>
            </a:br>
            <a:br>
              <a:rPr lang="en-GB" noProof="0"/>
            </a:br>
            <a:r>
              <a:rPr lang="en-GB" noProof="0"/>
              <a:t>1. Select this placeholder and choose an image from Tryg’s Imageshop located to the right in the «Insert» menu . You can also click on the Icon to select an image from your computer. </a:t>
            </a:r>
            <a:br>
              <a:rPr lang="en-GB" noProof="0"/>
            </a:br>
            <a:br>
              <a:rPr lang="en-GB" noProof="0"/>
            </a:br>
            <a:r>
              <a:rPr lang="en-GB" noProof="0"/>
              <a:t>2. After inserting the image, you can change the size and position. Click on «Picture  format» and select «Crop» from the main ribbon. </a:t>
            </a:r>
          </a:p>
        </p:txBody>
      </p:sp>
      <p:sp>
        <p:nvSpPr>
          <p:cNvPr id="4" name="Date Placeholder 3">
            <a:extLst>
              <a:ext uri="{FF2B5EF4-FFF2-40B4-BE49-F238E27FC236}">
                <a16:creationId xmlns:a16="http://schemas.microsoft.com/office/drawing/2014/main" id="{47CC84FF-05F6-3E52-057F-0450C8BB76D6}"/>
              </a:ext>
            </a:extLst>
          </p:cNvPr>
          <p:cNvSpPr>
            <a:spLocks noGrp="1"/>
          </p:cNvSpPr>
          <p:nvPr>
            <p:ph type="dt" sz="half" idx="15"/>
          </p:nvPr>
        </p:nvSpPr>
        <p:spPr/>
        <p:txBody>
          <a:bodyPr/>
          <a:lstStyle/>
          <a:p>
            <a:fld id="{FB01C790-1C08-104D-99C5-9A0105157594}" type="datetime1">
              <a:rPr lang="en-GB" smtClean="0"/>
              <a:t>12/03/2025</a:t>
            </a:fld>
            <a:endParaRPr lang="en-GB"/>
          </a:p>
        </p:txBody>
      </p:sp>
      <p:sp>
        <p:nvSpPr>
          <p:cNvPr id="5" name="Footer Placeholder 4">
            <a:extLst>
              <a:ext uri="{FF2B5EF4-FFF2-40B4-BE49-F238E27FC236}">
                <a16:creationId xmlns:a16="http://schemas.microsoft.com/office/drawing/2014/main" id="{117951F3-2095-A814-F9CB-A20AE8A353FE}"/>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68F4B2C2-570F-7376-C940-6515B2129270}"/>
              </a:ext>
            </a:extLst>
          </p:cNvPr>
          <p:cNvSpPr>
            <a:spLocks noGrp="1"/>
          </p:cNvSpPr>
          <p:nvPr>
            <p:ph type="sldNum" sz="quarter" idx="17"/>
          </p:nvPr>
        </p:nvSpPr>
        <p:spPr/>
        <p:txBody>
          <a:bodyPr/>
          <a:lstStyle/>
          <a:p>
            <a:fld id="{BE2ACD00-28B2-4D17-A930-2C9F8441C7CA}" type="slidenum">
              <a:rPr lang="en-GB" smtClean="0"/>
              <a:pPr/>
              <a:t>‹#›</a:t>
            </a:fld>
            <a:endParaRPr lang="en-GB"/>
          </a:p>
        </p:txBody>
      </p:sp>
      <p:sp>
        <p:nvSpPr>
          <p:cNvPr id="2" name="TextBox 1">
            <a:extLst>
              <a:ext uri="{FF2B5EF4-FFF2-40B4-BE49-F238E27FC236}">
                <a16:creationId xmlns:a16="http://schemas.microsoft.com/office/drawing/2014/main" id="{663B6D7F-DE0D-8F93-CF40-05EA99994329}"/>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pPr marL="0" marR="0" lvl="0" indent="0" algn="l" defTabSz="914377" rtl="0" eaLnBrk="1" fontAlgn="ctr" latinLnBrk="0" hangingPunct="1">
              <a:lnSpc>
                <a:spcPct val="100000"/>
              </a:lnSpc>
              <a:spcBef>
                <a:spcPts val="651"/>
              </a:spcBef>
              <a:spcAft>
                <a:spcPts val="0"/>
              </a:spcAft>
              <a:buClrTx/>
              <a:buSzTx/>
              <a:buFont typeface="Arial" panose="020B0604020202020204" pitchFamily="34" charset="0"/>
              <a:buNone/>
              <a:tabLst/>
              <a:defRPr/>
            </a:pPr>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Deco/3 fields/Picture</a:t>
            </a:r>
          </a:p>
        </p:txBody>
      </p:sp>
      <p:sp>
        <p:nvSpPr>
          <p:cNvPr id="13" name="TextBox 4">
            <a:extLst>
              <a:ext uri="{FF2B5EF4-FFF2-40B4-BE49-F238E27FC236}">
                <a16:creationId xmlns:a16="http://schemas.microsoft.com/office/drawing/2014/main" id="{411CB8D8-2BC9-44E8-E2A9-3B546BDAE20E}"/>
              </a:ext>
            </a:extLst>
          </p:cNvPr>
          <p:cNvSpPr txBox="1"/>
          <p:nvPr userDrawn="1"/>
        </p:nvSpPr>
        <p:spPr>
          <a:xfrm>
            <a:off x="12212958" y="3214003"/>
            <a:ext cx="2123694" cy="338554"/>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Subtitle/lead paragraph: </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1-3 lines</a:t>
            </a:r>
          </a:p>
        </p:txBody>
      </p:sp>
      <p:sp>
        <p:nvSpPr>
          <p:cNvPr id="21" name="TextBox 3">
            <a:extLst>
              <a:ext uri="{FF2B5EF4-FFF2-40B4-BE49-F238E27FC236}">
                <a16:creationId xmlns:a16="http://schemas.microsoft.com/office/drawing/2014/main" id="{9F100C0F-4AFC-225A-E24D-DA2775E81857}"/>
              </a:ext>
            </a:extLst>
          </p:cNvPr>
          <p:cNvSpPr txBox="1"/>
          <p:nvPr userDrawn="1"/>
        </p:nvSpPr>
        <p:spPr>
          <a:xfrm>
            <a:off x="-2123694" y="1417639"/>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1-4 lines</a:t>
            </a:r>
          </a:p>
        </p:txBody>
      </p:sp>
      <p:sp>
        <p:nvSpPr>
          <p:cNvPr id="3" name="TextBox 9">
            <a:extLst>
              <a:ext uri="{FF2B5EF4-FFF2-40B4-BE49-F238E27FC236}">
                <a16:creationId xmlns:a16="http://schemas.microsoft.com/office/drawing/2014/main" id="{89ED3EA7-53B6-D7E9-26D3-1003AD5C9536}"/>
              </a:ext>
            </a:extLst>
          </p:cNvPr>
          <p:cNvSpPr txBox="1"/>
          <p:nvPr userDrawn="1"/>
        </p:nvSpPr>
        <p:spPr>
          <a:xfrm>
            <a:off x="-2791968" y="3673913"/>
            <a:ext cx="2770231" cy="20851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algn="r"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top menu.</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“Open Imageshop”  all the way to right on the menu. Log-in with your Tryg-user.*</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algn="r"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lifebuoy-icon. Choose “Home” on the top menu and click the “Reset” button in the top Ribbon. The logo will appear and the master elements will snap back in correct position.</a:t>
            </a:r>
          </a:p>
          <a:p>
            <a:pPr algn="r" fontAlgn="ctr">
              <a:spcBef>
                <a:spcPts val="650"/>
              </a:spcBef>
            </a:pP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you are not </a:t>
            </a:r>
            <a:r>
              <a:rPr lang="en-GB" sz="800"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already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registered as a Tryg-</a:t>
            </a:r>
            <a:r>
              <a:rPr lang="en-GB" sz="800"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user you can do this by visiting: tryg.imageshop.org. You can only use your Tryg-email.</a:t>
            </a:r>
            <a:endPar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id="{D1223277-88C2-7C76-9B1D-4F2CC292594B}"/>
              </a:ext>
            </a:extLst>
          </p:cNvPr>
          <p:cNvPicPr>
            <a:picLocks noChangeAspect="1"/>
          </p:cNvPicPr>
          <p:nvPr userDrawn="1"/>
        </p:nvPicPr>
        <p:blipFill>
          <a:blip r:embed="rId2">
            <a:alphaModFix amt="50000"/>
          </a:blip>
          <a:stretch>
            <a:fillRect/>
          </a:stretch>
        </p:blipFill>
        <p:spPr>
          <a:xfrm>
            <a:off x="-1248937" y="3367549"/>
            <a:ext cx="1105061" cy="246875"/>
          </a:xfrm>
          <a:prstGeom prst="rect">
            <a:avLst/>
          </a:prstGeom>
        </p:spPr>
      </p:pic>
      <p:sp>
        <p:nvSpPr>
          <p:cNvPr id="8" name="TextBox 5">
            <a:extLst>
              <a:ext uri="{FF2B5EF4-FFF2-40B4-BE49-F238E27FC236}">
                <a16:creationId xmlns:a16="http://schemas.microsoft.com/office/drawing/2014/main" id="{6FEF5C1D-B510-E377-4F8D-C20088C1FC39}"/>
              </a:ext>
            </a:extLst>
          </p:cNvPr>
          <p:cNvSpPr txBox="1"/>
          <p:nvPr userDrawn="1"/>
        </p:nvSpPr>
        <p:spPr>
          <a:xfrm>
            <a:off x="-2089952" y="1956220"/>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355537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80" userDrawn="1">
          <p15:clr>
            <a:srgbClr val="FBAE40"/>
          </p15:clr>
        </p15:guide>
        <p15:guide id="2" pos="192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co/ 2 Pictures/Title/Content">
    <p:spTree>
      <p:nvGrpSpPr>
        <p:cNvPr id="1" name=""/>
        <p:cNvGrpSpPr/>
        <p:nvPr/>
      </p:nvGrpSpPr>
      <p:grpSpPr>
        <a:xfrm>
          <a:off x="0" y="0"/>
          <a:ext cx="0" cy="0"/>
          <a:chOff x="0" y="0"/>
          <a:chExt cx="0" cy="0"/>
        </a:xfrm>
      </p:grpSpPr>
      <p:sp>
        <p:nvSpPr>
          <p:cNvPr id="15" name="Plassholder for bilde 14">
            <a:extLst>
              <a:ext uri="{FF2B5EF4-FFF2-40B4-BE49-F238E27FC236}">
                <a16:creationId xmlns:a16="http://schemas.microsoft.com/office/drawing/2014/main" id="{C20F215E-EBF0-DD5A-7E04-65C8C0574840}"/>
              </a:ext>
            </a:extLst>
          </p:cNvPr>
          <p:cNvSpPr>
            <a:spLocks noGrp="1"/>
          </p:cNvSpPr>
          <p:nvPr>
            <p:ph type="pic" sz="quarter" idx="14" hasCustomPrompt="1"/>
          </p:nvPr>
        </p:nvSpPr>
        <p:spPr>
          <a:xfrm>
            <a:off x="4" y="0"/>
            <a:ext cx="4153409" cy="6858000"/>
          </a:xfrm>
          <a:custGeom>
            <a:avLst/>
            <a:gdLst>
              <a:gd name="connsiteX0" fmla="*/ 0 w 8306817"/>
              <a:gd name="connsiteY0" fmla="*/ 0 h 13716000"/>
              <a:gd name="connsiteX1" fmla="*/ 7928358 w 8306817"/>
              <a:gd name="connsiteY1" fmla="*/ 0 h 13716000"/>
              <a:gd name="connsiteX2" fmla="*/ 8306817 w 8306817"/>
              <a:gd name="connsiteY2" fmla="*/ 5549646 h 13716000"/>
              <a:gd name="connsiteX3" fmla="*/ 7480301 w 8306817"/>
              <a:gd name="connsiteY3" fmla="*/ 13716000 h 13716000"/>
              <a:gd name="connsiteX4" fmla="*/ 0 w 8306817"/>
              <a:gd name="connsiteY4" fmla="*/ 1371600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6817" h="13716000">
                <a:moveTo>
                  <a:pt x="0" y="0"/>
                </a:moveTo>
                <a:lnTo>
                  <a:pt x="7928358" y="0"/>
                </a:lnTo>
                <a:cubicBezTo>
                  <a:pt x="8177784" y="1814195"/>
                  <a:pt x="8306817" y="3666871"/>
                  <a:pt x="8306817" y="5549646"/>
                </a:cubicBezTo>
                <a:cubicBezTo>
                  <a:pt x="8306817" y="8347329"/>
                  <a:pt x="8022083" y="11078591"/>
                  <a:pt x="7480301" y="13716000"/>
                </a:cubicBezTo>
                <a:lnTo>
                  <a:pt x="0" y="13716000"/>
                </a:lnTo>
                <a:close/>
              </a:path>
            </a:pathLst>
          </a:custGeom>
          <a:solidFill>
            <a:schemeClr val="bg2"/>
          </a:solidFill>
        </p:spPr>
        <p:txBody>
          <a:bodyPr wrap="square" lIns="684000" tIns="720000" rIns="360000" anchor="ctr" anchorCtr="0">
            <a:noAutofit/>
          </a:bodyPr>
          <a:lstStyle>
            <a:lvl1pPr marL="0" indent="0" algn="l">
              <a:spcBef>
                <a:spcPts val="0"/>
              </a:spcBef>
              <a:buNone/>
              <a:defRPr sz="1200">
                <a:solidFill>
                  <a:srgbClr val="999999"/>
                </a:solidFill>
              </a:defRPr>
            </a:lvl1pPr>
          </a:lstStyle>
          <a:p>
            <a:r>
              <a:rPr lang="en-GB" noProof="0"/>
              <a:t>Insert picture</a:t>
            </a:r>
            <a:br>
              <a:rPr lang="en-GB" noProof="0"/>
            </a:br>
            <a:br>
              <a:rPr lang="en-GB" noProof="0"/>
            </a:br>
            <a:r>
              <a:rPr lang="en-GB" noProof="0"/>
              <a:t>1. Select this placeholder and choose an image from Tryg’s Imageshop located to the right in the «Insert» menu . You can also click on the Icon to select an image from your computer. </a:t>
            </a:r>
            <a:br>
              <a:rPr lang="en-GB" noProof="0"/>
            </a:br>
            <a:br>
              <a:rPr lang="en-GB" noProof="0"/>
            </a:br>
            <a:r>
              <a:rPr lang="en-GB" noProof="0"/>
              <a:t>2. After inserting the image, you can change the size and position. Click on «Picture  format» and select «Crop» from the main ribbon. </a:t>
            </a:r>
          </a:p>
        </p:txBody>
      </p:sp>
      <p:sp>
        <p:nvSpPr>
          <p:cNvPr id="20" name="Plassholder for bilde 19">
            <a:extLst>
              <a:ext uri="{FF2B5EF4-FFF2-40B4-BE49-F238E27FC236}">
                <a16:creationId xmlns:a16="http://schemas.microsoft.com/office/drawing/2014/main" id="{DECBD4A2-9431-ED03-5B36-C78F58E35E21}"/>
              </a:ext>
            </a:extLst>
          </p:cNvPr>
          <p:cNvSpPr>
            <a:spLocks noGrp="1"/>
          </p:cNvSpPr>
          <p:nvPr>
            <p:ph type="pic" sz="quarter" idx="15" hasCustomPrompt="1"/>
          </p:nvPr>
        </p:nvSpPr>
        <p:spPr>
          <a:xfrm>
            <a:off x="3740947" y="0"/>
            <a:ext cx="4362959" cy="6858000"/>
          </a:xfrm>
          <a:custGeom>
            <a:avLst/>
            <a:gdLst>
              <a:gd name="connsiteX0" fmla="*/ 448056 w 8725915"/>
              <a:gd name="connsiteY0" fmla="*/ 0 h 13716000"/>
              <a:gd name="connsiteX1" fmla="*/ 8347456 w 8725915"/>
              <a:gd name="connsiteY1" fmla="*/ 0 h 13716000"/>
              <a:gd name="connsiteX2" fmla="*/ 8725915 w 8725915"/>
              <a:gd name="connsiteY2" fmla="*/ 5549646 h 13716000"/>
              <a:gd name="connsiteX3" fmla="*/ 7899526 w 8725915"/>
              <a:gd name="connsiteY3" fmla="*/ 13716000 h 13716000"/>
              <a:gd name="connsiteX4" fmla="*/ 0 w 8725915"/>
              <a:gd name="connsiteY4" fmla="*/ 13716000 h 13716000"/>
              <a:gd name="connsiteX5" fmla="*/ 826515 w 8725915"/>
              <a:gd name="connsiteY5" fmla="*/ 5549646 h 13716000"/>
              <a:gd name="connsiteX6" fmla="*/ 448056 w 8725915"/>
              <a:gd name="connsiteY6"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915" h="13716000">
                <a:moveTo>
                  <a:pt x="448056" y="0"/>
                </a:moveTo>
                <a:lnTo>
                  <a:pt x="8347456" y="0"/>
                </a:lnTo>
                <a:cubicBezTo>
                  <a:pt x="8596883" y="1814195"/>
                  <a:pt x="8725915" y="3666871"/>
                  <a:pt x="8725915" y="5549646"/>
                </a:cubicBezTo>
                <a:cubicBezTo>
                  <a:pt x="8725915" y="8347329"/>
                  <a:pt x="8441308" y="11078591"/>
                  <a:pt x="7899526" y="13716000"/>
                </a:cubicBezTo>
                <a:lnTo>
                  <a:pt x="0" y="13716000"/>
                </a:lnTo>
                <a:cubicBezTo>
                  <a:pt x="541782" y="11078591"/>
                  <a:pt x="826515" y="8347329"/>
                  <a:pt x="826515" y="5549646"/>
                </a:cubicBezTo>
                <a:cubicBezTo>
                  <a:pt x="826515" y="3666871"/>
                  <a:pt x="697483" y="1814195"/>
                  <a:pt x="448056" y="0"/>
                </a:cubicBezTo>
                <a:close/>
              </a:path>
            </a:pathLst>
          </a:custGeom>
          <a:solidFill>
            <a:srgbClr val="E8E2D7"/>
          </a:solidFill>
        </p:spPr>
        <p:txBody>
          <a:bodyPr wrap="square" lIns="972000" tIns="720000" rIns="360000" anchor="ctr" anchorCtr="0">
            <a:noAutofit/>
          </a:bodyPr>
          <a:lstStyle>
            <a:lvl1pPr marL="0" indent="0">
              <a:spcBef>
                <a:spcPts val="0"/>
              </a:spcBef>
              <a:buNone/>
              <a:defRPr sz="1200">
                <a:solidFill>
                  <a:srgbClr val="999999"/>
                </a:solidFill>
              </a:defRPr>
            </a:lvl1pPr>
          </a:lstStyle>
          <a:p>
            <a:r>
              <a:rPr lang="en-GB" noProof="0"/>
              <a:t>Insert picture</a:t>
            </a:r>
            <a:br>
              <a:rPr lang="en-GB" noProof="0"/>
            </a:br>
            <a:br>
              <a:rPr lang="en-GB" noProof="0"/>
            </a:br>
            <a:r>
              <a:rPr lang="en-GB" noProof="0"/>
              <a:t>1. Select this placeholder and choose an image from Tryg’s Imageshop located to the right in the «Insert» menu . You can also click on the Icon to select an image from your computer. </a:t>
            </a:r>
            <a:br>
              <a:rPr lang="en-GB" noProof="0"/>
            </a:br>
            <a:br>
              <a:rPr lang="en-GB" noProof="0"/>
            </a:br>
            <a:r>
              <a:rPr lang="en-GB" noProof="0"/>
              <a:t>2. After inserting the image, you can change the size and position. Click on «Picture  format» and select «Crop» from the main ribbon. </a:t>
            </a:r>
          </a:p>
        </p:txBody>
      </p:sp>
      <p:sp>
        <p:nvSpPr>
          <p:cNvPr id="5" name="Tittel 1">
            <a:extLst>
              <a:ext uri="{FF2B5EF4-FFF2-40B4-BE49-F238E27FC236}">
                <a16:creationId xmlns:a16="http://schemas.microsoft.com/office/drawing/2014/main" id="{F77EDC89-EC50-7887-13EF-4967CDF0067D}"/>
              </a:ext>
            </a:extLst>
          </p:cNvPr>
          <p:cNvSpPr>
            <a:spLocks noGrp="1"/>
          </p:cNvSpPr>
          <p:nvPr>
            <p:ph type="title"/>
          </p:nvPr>
        </p:nvSpPr>
        <p:spPr>
          <a:xfrm>
            <a:off x="8694019" y="3215593"/>
            <a:ext cx="2882032" cy="296491"/>
          </a:xfrm>
        </p:spPr>
        <p:txBody>
          <a:bodyPr anchor="b" anchorCtr="0">
            <a:spAutoFit/>
          </a:bodyPr>
          <a:lstStyle>
            <a:lvl1pPr>
              <a:defRPr sz="2100">
                <a:solidFill>
                  <a:schemeClr val="tx1"/>
                </a:solidFill>
              </a:defRPr>
            </a:lvl1pPr>
          </a:lstStyle>
          <a:p>
            <a:r>
              <a:rPr lang="en-US"/>
              <a:t>Click to edit Master title style</a:t>
            </a:r>
            <a:endParaRPr lang="en-GB"/>
          </a:p>
        </p:txBody>
      </p:sp>
      <p:sp>
        <p:nvSpPr>
          <p:cNvPr id="10" name="Plassholder for tekst 9">
            <a:extLst>
              <a:ext uri="{FF2B5EF4-FFF2-40B4-BE49-F238E27FC236}">
                <a16:creationId xmlns:a16="http://schemas.microsoft.com/office/drawing/2014/main" id="{C07745BD-68AA-9970-CC88-EA25A5B2B26A}"/>
              </a:ext>
            </a:extLst>
          </p:cNvPr>
          <p:cNvSpPr>
            <a:spLocks noGrp="1"/>
          </p:cNvSpPr>
          <p:nvPr>
            <p:ph type="body" sz="quarter" idx="13"/>
          </p:nvPr>
        </p:nvSpPr>
        <p:spPr>
          <a:xfrm>
            <a:off x="8693945" y="3725647"/>
            <a:ext cx="2882107" cy="2447349"/>
          </a:xfrm>
        </p:spPr>
        <p:txBody>
          <a:bodyPr/>
          <a:lstStyle>
            <a:lvl1pPr marL="0" indent="0">
              <a:buNone/>
              <a:defRPr/>
            </a:lvl1pPr>
            <a:lvl3pPr marL="759607" indent="-28575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Plassholder tall">
            <a:extLst>
              <a:ext uri="{FF2B5EF4-FFF2-40B4-BE49-F238E27FC236}">
                <a16:creationId xmlns:a16="http://schemas.microsoft.com/office/drawing/2014/main" id="{D11BFF1B-E5B2-D955-27DB-64E180162801}"/>
              </a:ext>
            </a:extLst>
          </p:cNvPr>
          <p:cNvSpPr>
            <a:spLocks noGrp="1"/>
          </p:cNvSpPr>
          <p:nvPr>
            <p:ph type="body" sz="quarter" idx="16" hasCustomPrompt="1"/>
          </p:nvPr>
        </p:nvSpPr>
        <p:spPr>
          <a:xfrm>
            <a:off x="2630207" y="816241"/>
            <a:ext cx="1904967" cy="1905044"/>
          </a:xfrm>
          <a:prstGeom prst="ellipse">
            <a:avLst/>
          </a:prstGeom>
          <a:solidFill>
            <a:schemeClr val="bg1"/>
          </a:solidFill>
        </p:spPr>
        <p:txBody>
          <a:bodyPr anchor="ctr" anchorCtr="0">
            <a:normAutofit/>
          </a:bodyPr>
          <a:lstStyle>
            <a:lvl1pPr marL="0" indent="0" algn="ctr">
              <a:spcBef>
                <a:spcPts val="0"/>
              </a:spcBef>
              <a:buNone/>
              <a:defRPr sz="5051" b="1">
                <a:latin typeface="+mj-lt"/>
              </a:defRPr>
            </a:lvl1pPr>
            <a:lvl2pPr marL="223833" indent="0">
              <a:buNone/>
              <a:defRPr/>
            </a:lvl2pPr>
          </a:lstStyle>
          <a:p>
            <a:pPr lvl="0"/>
            <a:r>
              <a:rPr lang="en-GB"/>
              <a:t>123</a:t>
            </a:r>
          </a:p>
        </p:txBody>
      </p:sp>
      <p:sp>
        <p:nvSpPr>
          <p:cNvPr id="24" name="Plassholder for tekst 23">
            <a:extLst>
              <a:ext uri="{FF2B5EF4-FFF2-40B4-BE49-F238E27FC236}">
                <a16:creationId xmlns:a16="http://schemas.microsoft.com/office/drawing/2014/main" id="{F5F214C8-1760-D2D3-89C7-A628DAAB772D}"/>
              </a:ext>
            </a:extLst>
          </p:cNvPr>
          <p:cNvSpPr>
            <a:spLocks noGrp="1"/>
          </p:cNvSpPr>
          <p:nvPr>
            <p:ph type="body" sz="quarter" idx="17" hasCustomPrompt="1"/>
          </p:nvPr>
        </p:nvSpPr>
        <p:spPr>
          <a:xfrm>
            <a:off x="2834580" y="1205127"/>
            <a:ext cx="1496219" cy="246221"/>
          </a:xfrm>
        </p:spPr>
        <p:txBody>
          <a:bodyPr anchor="b" anchorCtr="0">
            <a:spAutoFit/>
          </a:bodyPr>
          <a:lstStyle>
            <a:lvl1pPr marL="0" indent="0" algn="ctr">
              <a:buNone/>
              <a:defRPr sz="1600"/>
            </a:lvl1pPr>
          </a:lstStyle>
          <a:p>
            <a:pPr lvl="0"/>
            <a:r>
              <a:rPr lang="en-GB"/>
              <a:t>Text</a:t>
            </a:r>
          </a:p>
        </p:txBody>
      </p:sp>
      <p:sp>
        <p:nvSpPr>
          <p:cNvPr id="25" name="Plassholder for tekst 23">
            <a:extLst>
              <a:ext uri="{FF2B5EF4-FFF2-40B4-BE49-F238E27FC236}">
                <a16:creationId xmlns:a16="http://schemas.microsoft.com/office/drawing/2014/main" id="{AF759D55-633A-BCB1-3092-B66B85B7A15E}"/>
              </a:ext>
            </a:extLst>
          </p:cNvPr>
          <p:cNvSpPr>
            <a:spLocks noGrp="1"/>
          </p:cNvSpPr>
          <p:nvPr>
            <p:ph type="body" sz="quarter" idx="18" hasCustomPrompt="1"/>
          </p:nvPr>
        </p:nvSpPr>
        <p:spPr>
          <a:xfrm>
            <a:off x="2834580" y="2091163"/>
            <a:ext cx="1496219" cy="246221"/>
          </a:xfrm>
        </p:spPr>
        <p:txBody>
          <a:bodyPr anchor="b" anchorCtr="0">
            <a:spAutoFit/>
          </a:bodyPr>
          <a:lstStyle>
            <a:lvl1pPr marL="0" indent="0" algn="ctr">
              <a:buNone/>
              <a:defRPr sz="1600"/>
            </a:lvl1pPr>
          </a:lstStyle>
          <a:p>
            <a:pPr lvl="0"/>
            <a:r>
              <a:rPr lang="en-GB"/>
              <a:t>Text</a:t>
            </a:r>
          </a:p>
        </p:txBody>
      </p:sp>
      <p:sp>
        <p:nvSpPr>
          <p:cNvPr id="26" name="Plassholder tall">
            <a:extLst>
              <a:ext uri="{FF2B5EF4-FFF2-40B4-BE49-F238E27FC236}">
                <a16:creationId xmlns:a16="http://schemas.microsoft.com/office/drawing/2014/main" id="{93DBA1E7-CA5F-5EDE-8316-6E46A9606DE0}"/>
              </a:ext>
            </a:extLst>
          </p:cNvPr>
          <p:cNvSpPr>
            <a:spLocks noGrp="1"/>
          </p:cNvSpPr>
          <p:nvPr>
            <p:ph type="body" sz="quarter" idx="19" hasCustomPrompt="1"/>
          </p:nvPr>
        </p:nvSpPr>
        <p:spPr>
          <a:xfrm>
            <a:off x="6704350" y="816241"/>
            <a:ext cx="1904967" cy="1905044"/>
          </a:xfrm>
          <a:prstGeom prst="ellipse">
            <a:avLst/>
          </a:prstGeom>
          <a:solidFill>
            <a:schemeClr val="bg1"/>
          </a:solidFill>
        </p:spPr>
        <p:txBody>
          <a:bodyPr wrap="square" anchor="ctr" anchorCtr="0"/>
          <a:lstStyle>
            <a:lvl1pPr marL="0" indent="0" algn="ctr">
              <a:spcBef>
                <a:spcPts val="0"/>
              </a:spcBef>
              <a:buNone/>
              <a:defRPr sz="5051" b="1">
                <a:latin typeface="+mj-lt"/>
              </a:defRPr>
            </a:lvl1pPr>
            <a:lvl2pPr marL="223833" indent="0">
              <a:buNone/>
              <a:defRPr/>
            </a:lvl2pPr>
          </a:lstStyle>
          <a:p>
            <a:pPr lvl="0"/>
            <a:r>
              <a:rPr lang="en-GB"/>
              <a:t>123</a:t>
            </a:r>
          </a:p>
        </p:txBody>
      </p:sp>
      <p:sp>
        <p:nvSpPr>
          <p:cNvPr id="27" name="Plassholder for tekst 23">
            <a:extLst>
              <a:ext uri="{FF2B5EF4-FFF2-40B4-BE49-F238E27FC236}">
                <a16:creationId xmlns:a16="http://schemas.microsoft.com/office/drawing/2014/main" id="{EDFDC2B5-8A25-8DB9-029A-E6BABDC3A51C}"/>
              </a:ext>
            </a:extLst>
          </p:cNvPr>
          <p:cNvSpPr>
            <a:spLocks noGrp="1"/>
          </p:cNvSpPr>
          <p:nvPr>
            <p:ph type="body" sz="quarter" idx="20" hasCustomPrompt="1"/>
          </p:nvPr>
        </p:nvSpPr>
        <p:spPr>
          <a:xfrm>
            <a:off x="6908721" y="1205127"/>
            <a:ext cx="1496219" cy="246221"/>
          </a:xfrm>
        </p:spPr>
        <p:txBody>
          <a:bodyPr anchor="b" anchorCtr="0">
            <a:spAutoFit/>
          </a:bodyPr>
          <a:lstStyle>
            <a:lvl1pPr marL="0" indent="0" algn="ctr">
              <a:buNone/>
              <a:defRPr sz="1600"/>
            </a:lvl1pPr>
          </a:lstStyle>
          <a:p>
            <a:pPr lvl="0"/>
            <a:r>
              <a:rPr lang="en-GB"/>
              <a:t>Text</a:t>
            </a:r>
          </a:p>
        </p:txBody>
      </p:sp>
      <p:sp>
        <p:nvSpPr>
          <p:cNvPr id="28" name="Plassholder for tekst 23">
            <a:extLst>
              <a:ext uri="{FF2B5EF4-FFF2-40B4-BE49-F238E27FC236}">
                <a16:creationId xmlns:a16="http://schemas.microsoft.com/office/drawing/2014/main" id="{DFF36411-1D6C-ED66-9C92-0A836AD6932C}"/>
              </a:ext>
            </a:extLst>
          </p:cNvPr>
          <p:cNvSpPr>
            <a:spLocks noGrp="1"/>
          </p:cNvSpPr>
          <p:nvPr>
            <p:ph type="body" sz="quarter" idx="21" hasCustomPrompt="1"/>
          </p:nvPr>
        </p:nvSpPr>
        <p:spPr>
          <a:xfrm>
            <a:off x="6908721" y="2091163"/>
            <a:ext cx="1496219" cy="246221"/>
          </a:xfrm>
        </p:spPr>
        <p:txBody>
          <a:bodyPr anchor="b" anchorCtr="0">
            <a:spAutoFit/>
          </a:bodyPr>
          <a:lstStyle>
            <a:lvl1pPr marL="0" indent="0" algn="ctr">
              <a:buNone/>
              <a:defRPr sz="1600"/>
            </a:lvl1pPr>
          </a:lstStyle>
          <a:p>
            <a:pPr lvl="0"/>
            <a:r>
              <a:rPr lang="en-GB"/>
              <a:t>Text</a:t>
            </a:r>
          </a:p>
        </p:txBody>
      </p:sp>
      <p:sp>
        <p:nvSpPr>
          <p:cNvPr id="3" name="Date Placeholder 2">
            <a:extLst>
              <a:ext uri="{FF2B5EF4-FFF2-40B4-BE49-F238E27FC236}">
                <a16:creationId xmlns:a16="http://schemas.microsoft.com/office/drawing/2014/main" id="{C50FE04F-7CAE-FDE8-0A62-082635044C0D}"/>
              </a:ext>
            </a:extLst>
          </p:cNvPr>
          <p:cNvSpPr>
            <a:spLocks noGrp="1"/>
          </p:cNvSpPr>
          <p:nvPr>
            <p:ph type="dt" sz="half" idx="22"/>
          </p:nvPr>
        </p:nvSpPr>
        <p:spPr/>
        <p:txBody>
          <a:bodyPr/>
          <a:lstStyle/>
          <a:p>
            <a:fld id="{07069B03-5FBA-574D-9A2F-C5A87745017F}" type="datetime1">
              <a:rPr lang="en-GB" smtClean="0"/>
              <a:t>12/03/2025</a:t>
            </a:fld>
            <a:endParaRPr lang="en-GB"/>
          </a:p>
        </p:txBody>
      </p:sp>
      <p:sp>
        <p:nvSpPr>
          <p:cNvPr id="4" name="Footer Placeholder 3">
            <a:extLst>
              <a:ext uri="{FF2B5EF4-FFF2-40B4-BE49-F238E27FC236}">
                <a16:creationId xmlns:a16="http://schemas.microsoft.com/office/drawing/2014/main" id="{8C95EB3F-7E16-D6F7-4BDA-78BFCF010376}"/>
              </a:ext>
            </a:extLst>
          </p:cNvPr>
          <p:cNvSpPr>
            <a:spLocks noGrp="1"/>
          </p:cNvSpPr>
          <p:nvPr>
            <p:ph type="ftr" sz="quarter" idx="23"/>
          </p:nvPr>
        </p:nvSpPr>
        <p:spPr/>
        <p:txBody>
          <a:bodyPr/>
          <a:lstStyle/>
          <a:p>
            <a:endParaRPr lang="en-GB"/>
          </a:p>
        </p:txBody>
      </p:sp>
      <p:sp>
        <p:nvSpPr>
          <p:cNvPr id="11" name="Slide Number Placeholder 10">
            <a:extLst>
              <a:ext uri="{FF2B5EF4-FFF2-40B4-BE49-F238E27FC236}">
                <a16:creationId xmlns:a16="http://schemas.microsoft.com/office/drawing/2014/main" id="{2DC04F95-3782-14CC-FF1C-F6D33C74FBBB}"/>
              </a:ext>
            </a:extLst>
          </p:cNvPr>
          <p:cNvSpPr>
            <a:spLocks noGrp="1"/>
          </p:cNvSpPr>
          <p:nvPr>
            <p:ph type="sldNum" sz="quarter" idx="24"/>
          </p:nvPr>
        </p:nvSpPr>
        <p:spPr/>
        <p:txBody>
          <a:bodyPr/>
          <a:lstStyle/>
          <a:p>
            <a:fld id="{BE2ACD00-28B2-4D17-A930-2C9F8441C7CA}" type="slidenum">
              <a:rPr lang="en-GB" smtClean="0"/>
              <a:pPr/>
              <a:t>‹#›</a:t>
            </a:fld>
            <a:endParaRPr lang="en-GB"/>
          </a:p>
        </p:txBody>
      </p:sp>
      <p:sp>
        <p:nvSpPr>
          <p:cNvPr id="2" name="TextBox 1">
            <a:extLst>
              <a:ext uri="{FF2B5EF4-FFF2-40B4-BE49-F238E27FC236}">
                <a16:creationId xmlns:a16="http://schemas.microsoft.com/office/drawing/2014/main" id="{6447298E-27DD-7702-A59B-F16F73B1A0F8}"/>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pPr marL="0" marR="0" lvl="0" indent="0" algn="l" defTabSz="914377" rtl="0" eaLnBrk="1" fontAlgn="ctr" latinLnBrk="0" hangingPunct="1">
              <a:lnSpc>
                <a:spcPct val="100000"/>
              </a:lnSpc>
              <a:spcBef>
                <a:spcPts val="651"/>
              </a:spcBef>
              <a:spcAft>
                <a:spcPts val="0"/>
              </a:spcAft>
              <a:buClrTx/>
              <a:buSzTx/>
              <a:buFont typeface="Arial" panose="020B0604020202020204" pitchFamily="34" charset="0"/>
              <a:buNone/>
              <a:tabLst/>
              <a:defRPr/>
            </a:pPr>
            <a:r>
              <a:rPr lang="en-GB" sz="1000" b="1">
                <a:solidFill>
                  <a:srgbClr val="D1D1D1"/>
                </a:solidFill>
                <a:latin typeface="Verdana" panose="020B0604030504040204" pitchFamily="34" charset="0"/>
                <a:ea typeface="Verdana" panose="020B0604030504040204" pitchFamily="34" charset="0"/>
                <a:cs typeface="Verdana" panose="020B0604030504040204" pitchFamily="34" charset="0"/>
              </a:rPr>
              <a:t>Deco/ 2 Pictures/Title/Content</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extBox 3">
            <a:extLst>
              <a:ext uri="{FF2B5EF4-FFF2-40B4-BE49-F238E27FC236}">
                <a16:creationId xmlns:a16="http://schemas.microsoft.com/office/drawing/2014/main" id="{A914F2D6-EF2E-E7ED-FC81-7B5147CF4546}"/>
              </a:ext>
            </a:extLst>
          </p:cNvPr>
          <p:cNvSpPr txBox="1"/>
          <p:nvPr userDrawn="1"/>
        </p:nvSpPr>
        <p:spPr>
          <a:xfrm>
            <a:off x="12214227" y="3151301"/>
            <a:ext cx="2123694" cy="338554"/>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23" name="TextBox 5">
            <a:extLst>
              <a:ext uri="{FF2B5EF4-FFF2-40B4-BE49-F238E27FC236}">
                <a16:creationId xmlns:a16="http://schemas.microsoft.com/office/drawing/2014/main" id="{7F87E066-338E-355C-5D35-5E7EAB7D026C}"/>
              </a:ext>
            </a:extLst>
          </p:cNvPr>
          <p:cNvSpPr txBox="1"/>
          <p:nvPr userDrawn="1"/>
        </p:nvSpPr>
        <p:spPr>
          <a:xfrm>
            <a:off x="12214227" y="3871164"/>
            <a:ext cx="2202184" cy="461665"/>
          </a:xfrm>
          <a:prstGeom prst="rect">
            <a:avLst/>
          </a:prstGeom>
          <a:noFill/>
          <a:ln w="6350">
            <a:noFill/>
          </a:ln>
          <a:effectLst/>
        </p:spPr>
        <p:txBody>
          <a:bodyPr wrap="square" anchor="ctr">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Text and levels: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31" name="Picture 30">
            <a:extLst>
              <a:ext uri="{FF2B5EF4-FFF2-40B4-BE49-F238E27FC236}">
                <a16:creationId xmlns:a16="http://schemas.microsoft.com/office/drawing/2014/main" id="{1327745A-C4BD-09B0-8C47-D275ED372422}"/>
              </a:ext>
            </a:extLst>
          </p:cNvPr>
          <p:cNvPicPr>
            <a:picLocks noChangeAspect="1"/>
          </p:cNvPicPr>
          <p:nvPr userDrawn="1"/>
        </p:nvPicPr>
        <p:blipFill>
          <a:blip r:embed="rId2">
            <a:alphaModFix amt="60000"/>
          </a:blip>
          <a:stretch>
            <a:fillRect/>
          </a:stretch>
        </p:blipFill>
        <p:spPr>
          <a:xfrm>
            <a:off x="12309521" y="3742163"/>
            <a:ext cx="387292" cy="138319"/>
          </a:xfrm>
          <a:prstGeom prst="rect">
            <a:avLst/>
          </a:prstGeom>
        </p:spPr>
      </p:pic>
      <p:sp>
        <p:nvSpPr>
          <p:cNvPr id="35" name="TextBox 12">
            <a:extLst>
              <a:ext uri="{FF2B5EF4-FFF2-40B4-BE49-F238E27FC236}">
                <a16:creationId xmlns:a16="http://schemas.microsoft.com/office/drawing/2014/main" id="{D0D5D331-F87D-C09A-E2BF-E0760BD5E216}"/>
              </a:ext>
            </a:extLst>
          </p:cNvPr>
          <p:cNvSpPr txBox="1"/>
          <p:nvPr userDrawn="1"/>
        </p:nvSpPr>
        <p:spPr>
          <a:xfrm>
            <a:off x="12214227" y="1629498"/>
            <a:ext cx="2017274" cy="707886"/>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Circle splash: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Place the circles where it suits best for both readability and picture. You can adjust the colour on both the circle and the text.</a:t>
            </a:r>
          </a:p>
        </p:txBody>
      </p:sp>
      <p:sp>
        <p:nvSpPr>
          <p:cNvPr id="6" name="TextBox 9">
            <a:extLst>
              <a:ext uri="{FF2B5EF4-FFF2-40B4-BE49-F238E27FC236}">
                <a16:creationId xmlns:a16="http://schemas.microsoft.com/office/drawing/2014/main" id="{D954CA62-BC55-C30A-611D-B776D85F27E1}"/>
              </a:ext>
            </a:extLst>
          </p:cNvPr>
          <p:cNvSpPr txBox="1"/>
          <p:nvPr userDrawn="1"/>
        </p:nvSpPr>
        <p:spPr>
          <a:xfrm>
            <a:off x="-2779993" y="2958359"/>
            <a:ext cx="2770231" cy="20851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algn="r"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top menu.</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“Open Imageshop” all the way to right on the menu. Log-in with your Tryg-user.*</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algn="r"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lifebuoy-icon. Choose “Home” on the top menu and click the “Reset” button in the top Ribbon. The logo will appear and the master elements will snap back in correct position.</a:t>
            </a:r>
          </a:p>
          <a:p>
            <a:pPr algn="r" fontAlgn="ctr">
              <a:spcBef>
                <a:spcPts val="650"/>
              </a:spcBef>
            </a:pP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you are not </a:t>
            </a:r>
            <a:r>
              <a:rPr lang="en-GB" sz="800"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already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registered as a Tryg-</a:t>
            </a:r>
            <a:r>
              <a:rPr lang="en-GB" sz="800"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user you can do this by visiting: tryg.imageshop.org. You can only use your Tryg-email.</a:t>
            </a:r>
            <a:endPar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id="{F92F0257-07C4-7E22-4D6D-CA52B9D6E42A}"/>
              </a:ext>
            </a:extLst>
          </p:cNvPr>
          <p:cNvPicPr>
            <a:picLocks noChangeAspect="1"/>
          </p:cNvPicPr>
          <p:nvPr userDrawn="1"/>
        </p:nvPicPr>
        <p:blipFill>
          <a:blip r:embed="rId3">
            <a:alphaModFix amt="50000"/>
          </a:blip>
          <a:stretch>
            <a:fillRect/>
          </a:stretch>
        </p:blipFill>
        <p:spPr>
          <a:xfrm>
            <a:off x="-1236962" y="2651995"/>
            <a:ext cx="1105061" cy="246875"/>
          </a:xfrm>
          <a:prstGeom prst="rect">
            <a:avLst/>
          </a:prstGeom>
        </p:spPr>
      </p:pic>
      <p:sp>
        <p:nvSpPr>
          <p:cNvPr id="8" name="TextBox 5">
            <a:extLst>
              <a:ext uri="{FF2B5EF4-FFF2-40B4-BE49-F238E27FC236}">
                <a16:creationId xmlns:a16="http://schemas.microsoft.com/office/drawing/2014/main" id="{670D5C2B-95A3-3286-160B-72880CCCAC62}"/>
              </a:ext>
            </a:extLst>
          </p:cNvPr>
          <p:cNvSpPr txBox="1"/>
          <p:nvPr userDrawn="1"/>
        </p:nvSpPr>
        <p:spPr>
          <a:xfrm>
            <a:off x="12214227" y="4931033"/>
            <a:ext cx="2056210" cy="707886"/>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255856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co/ 3 fields/Text">
    <p:spTree>
      <p:nvGrpSpPr>
        <p:cNvPr id="1" name=""/>
        <p:cNvGrpSpPr/>
        <p:nvPr/>
      </p:nvGrpSpPr>
      <p:grpSpPr>
        <a:xfrm>
          <a:off x="0" y="0"/>
          <a:ext cx="0" cy="0"/>
          <a:chOff x="0" y="0"/>
          <a:chExt cx="0" cy="0"/>
        </a:xfrm>
      </p:grpSpPr>
      <p:sp>
        <p:nvSpPr>
          <p:cNvPr id="11" name="Tittel 1">
            <a:extLst>
              <a:ext uri="{FF2B5EF4-FFF2-40B4-BE49-F238E27FC236}">
                <a16:creationId xmlns:a16="http://schemas.microsoft.com/office/drawing/2014/main" id="{A4F1B848-6129-B066-015D-6AC4C9AD2DE7}"/>
              </a:ext>
            </a:extLst>
          </p:cNvPr>
          <p:cNvSpPr>
            <a:spLocks noGrp="1"/>
          </p:cNvSpPr>
          <p:nvPr>
            <p:ph type="title"/>
          </p:nvPr>
        </p:nvSpPr>
        <p:spPr>
          <a:xfrm>
            <a:off x="695325" y="1047750"/>
            <a:ext cx="2700339" cy="2746375"/>
          </a:xfrm>
        </p:spPr>
        <p:txBody>
          <a:bodyPr vert="horz" lIns="0" tIns="0" rIns="0" bIns="0" rtlCol="0" anchor="t" anchorCtr="0">
            <a:noAutofit/>
          </a:bodyPr>
          <a:lstStyle>
            <a:lvl1pPr>
              <a:defRPr lang="en-GB" sz="2400" b="1" dirty="0">
                <a:solidFill>
                  <a:schemeClr val="tx1"/>
                </a:solidFill>
                <a:latin typeface="+mj-lt"/>
                <a:ea typeface="+mn-ea"/>
                <a:cs typeface="+mn-cs"/>
              </a:defRPr>
            </a:lvl1pPr>
          </a:lstStyle>
          <a:p>
            <a:pPr marL="0" lvl="0" indent="0" algn="r">
              <a:lnSpc>
                <a:spcPct val="100000"/>
              </a:lnSpc>
              <a:spcBef>
                <a:spcPts val="651"/>
              </a:spcBef>
              <a:buFont typeface="Arial" panose="020B0604020202020204" pitchFamily="34" charset="0"/>
            </a:pPr>
            <a:r>
              <a:rPr lang="en-US"/>
              <a:t>Click to edit Master title style</a:t>
            </a:r>
            <a:endParaRPr lang="en-GB"/>
          </a:p>
        </p:txBody>
      </p:sp>
      <p:sp>
        <p:nvSpPr>
          <p:cNvPr id="18" name="Grafikk 12">
            <a:extLst>
              <a:ext uri="{FF2B5EF4-FFF2-40B4-BE49-F238E27FC236}">
                <a16:creationId xmlns:a16="http://schemas.microsoft.com/office/drawing/2014/main" id="{3FA0AC26-047E-08E5-91F4-CD2DA16A38CE}"/>
              </a:ext>
            </a:extLst>
          </p:cNvPr>
          <p:cNvSpPr/>
          <p:nvPr/>
        </p:nvSpPr>
        <p:spPr>
          <a:xfrm>
            <a:off x="3937000" y="0"/>
            <a:ext cx="8255000" cy="6858000"/>
          </a:xfrm>
          <a:custGeom>
            <a:avLst/>
            <a:gdLst>
              <a:gd name="connsiteX0" fmla="*/ 0 w 16510000"/>
              <a:gd name="connsiteY0" fmla="*/ 6858000 h 13716000"/>
              <a:gd name="connsiteX1" fmla="*/ 580263 w 16510000"/>
              <a:gd name="connsiteY1" fmla="*/ 13716000 h 13716000"/>
              <a:gd name="connsiteX2" fmla="*/ 16510000 w 16510000"/>
              <a:gd name="connsiteY2" fmla="*/ 13716000 h 13716000"/>
              <a:gd name="connsiteX3" fmla="*/ 16510000 w 16510000"/>
              <a:gd name="connsiteY3" fmla="*/ 0 h 13716000"/>
              <a:gd name="connsiteX4" fmla="*/ 580263 w 16510000"/>
              <a:gd name="connsiteY4" fmla="*/ 0 h 13716000"/>
              <a:gd name="connsiteX5" fmla="*/ 0 w 16510000"/>
              <a:gd name="connsiteY5" fmla="*/ 6858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10000" h="13716000">
                <a:moveTo>
                  <a:pt x="0" y="6858000"/>
                </a:moveTo>
                <a:cubicBezTo>
                  <a:pt x="0" y="9195689"/>
                  <a:pt x="198755" y="11487023"/>
                  <a:pt x="580263" y="13716000"/>
                </a:cubicBezTo>
                <a:lnTo>
                  <a:pt x="16510000" y="13716000"/>
                </a:lnTo>
                <a:lnTo>
                  <a:pt x="16510000" y="0"/>
                </a:lnTo>
                <a:lnTo>
                  <a:pt x="580263" y="0"/>
                </a:lnTo>
                <a:cubicBezTo>
                  <a:pt x="198755" y="2228977"/>
                  <a:pt x="0" y="4520311"/>
                  <a:pt x="0" y="6858000"/>
                </a:cubicBezTo>
                <a:close/>
              </a:path>
            </a:pathLst>
          </a:custGeom>
          <a:solidFill>
            <a:srgbClr val="E8E2D7"/>
          </a:solidFill>
          <a:ln w="12698" cap="flat">
            <a:noFill/>
            <a:prstDash val="solid"/>
            <a:miter/>
          </a:ln>
        </p:spPr>
        <p:txBody>
          <a:bodyPr rtlCol="0" anchor="ctr"/>
          <a:lstStyle/>
          <a:p>
            <a:endParaRPr lang="en-GB" sz="900"/>
          </a:p>
        </p:txBody>
      </p:sp>
      <p:sp>
        <p:nvSpPr>
          <p:cNvPr id="17" name="Grafikk 15">
            <a:extLst>
              <a:ext uri="{FF2B5EF4-FFF2-40B4-BE49-F238E27FC236}">
                <a16:creationId xmlns:a16="http://schemas.microsoft.com/office/drawing/2014/main" id="{0BABC189-0DCB-087D-A754-B8C434177F84}"/>
              </a:ext>
            </a:extLst>
          </p:cNvPr>
          <p:cNvSpPr/>
          <p:nvPr/>
        </p:nvSpPr>
        <p:spPr>
          <a:xfrm>
            <a:off x="8001000" y="0"/>
            <a:ext cx="4191000" cy="6858000"/>
          </a:xfrm>
          <a:custGeom>
            <a:avLst/>
            <a:gdLst>
              <a:gd name="connsiteX0" fmla="*/ 580263 w 8382000"/>
              <a:gd name="connsiteY0" fmla="*/ 13716000 h 13716000"/>
              <a:gd name="connsiteX1" fmla="*/ 8382000 w 8382000"/>
              <a:gd name="connsiteY1" fmla="*/ 13716000 h 13716000"/>
              <a:gd name="connsiteX2" fmla="*/ 8382000 w 8382000"/>
              <a:gd name="connsiteY2" fmla="*/ 0 h 13716000"/>
              <a:gd name="connsiteX3" fmla="*/ 580263 w 8382000"/>
              <a:gd name="connsiteY3" fmla="*/ 0 h 13716000"/>
              <a:gd name="connsiteX4" fmla="*/ 0 w 8382000"/>
              <a:gd name="connsiteY4" fmla="*/ 6858000 h 13716000"/>
              <a:gd name="connsiteX5" fmla="*/ 580263 w 8382000"/>
              <a:gd name="connsiteY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0" h="13716000">
                <a:moveTo>
                  <a:pt x="580263" y="13716000"/>
                </a:moveTo>
                <a:lnTo>
                  <a:pt x="8382000" y="13716000"/>
                </a:lnTo>
                <a:lnTo>
                  <a:pt x="8382000" y="0"/>
                </a:lnTo>
                <a:lnTo>
                  <a:pt x="580263" y="0"/>
                </a:lnTo>
                <a:cubicBezTo>
                  <a:pt x="198755" y="2228977"/>
                  <a:pt x="0" y="4520311"/>
                  <a:pt x="0" y="6858000"/>
                </a:cubicBezTo>
                <a:cubicBezTo>
                  <a:pt x="0" y="9195689"/>
                  <a:pt x="198755" y="11487023"/>
                  <a:pt x="580263" y="13716000"/>
                </a:cubicBezTo>
                <a:close/>
              </a:path>
            </a:pathLst>
          </a:custGeom>
          <a:solidFill>
            <a:schemeClr val="bg2"/>
          </a:solidFill>
          <a:ln w="12700" cap="flat">
            <a:noFill/>
            <a:prstDash val="solid"/>
            <a:miter/>
          </a:ln>
        </p:spPr>
        <p:txBody>
          <a:bodyPr rtlCol="0" anchor="ctr"/>
          <a:lstStyle/>
          <a:p>
            <a:endParaRPr lang="en-GB" sz="900"/>
          </a:p>
        </p:txBody>
      </p:sp>
      <p:sp>
        <p:nvSpPr>
          <p:cNvPr id="22" name="Plassholder tall">
            <a:extLst>
              <a:ext uri="{FF2B5EF4-FFF2-40B4-BE49-F238E27FC236}">
                <a16:creationId xmlns:a16="http://schemas.microsoft.com/office/drawing/2014/main" id="{D11BFF1B-E5B2-D955-27DB-64E180162801}"/>
              </a:ext>
            </a:extLst>
          </p:cNvPr>
          <p:cNvSpPr>
            <a:spLocks noGrp="1"/>
          </p:cNvSpPr>
          <p:nvPr>
            <p:ph type="body" sz="quarter" idx="16" hasCustomPrompt="1"/>
          </p:nvPr>
        </p:nvSpPr>
        <p:spPr>
          <a:xfrm>
            <a:off x="5290855" y="3725645"/>
            <a:ext cx="2443447" cy="2443546"/>
          </a:xfrm>
          <a:prstGeom prst="ellipse">
            <a:avLst/>
          </a:prstGeom>
          <a:solidFill>
            <a:schemeClr val="bg1"/>
          </a:solidFill>
        </p:spPr>
        <p:txBody>
          <a:bodyPr bIns="648000" anchor="ctr" anchorCtr="0"/>
          <a:lstStyle>
            <a:lvl1pPr marL="0" indent="0" algn="ctr">
              <a:spcBef>
                <a:spcPts val="0"/>
              </a:spcBef>
              <a:buNone/>
              <a:defRPr sz="6500" b="1">
                <a:latin typeface="+mj-lt"/>
              </a:defRPr>
            </a:lvl1pPr>
            <a:lvl2pPr marL="223833" indent="0">
              <a:buNone/>
              <a:defRPr/>
            </a:lvl2pPr>
          </a:lstStyle>
          <a:p>
            <a:pPr lvl="0"/>
            <a:r>
              <a:rPr lang="en-GB"/>
              <a:t>123</a:t>
            </a:r>
          </a:p>
        </p:txBody>
      </p:sp>
      <p:sp>
        <p:nvSpPr>
          <p:cNvPr id="25" name="Plassholder for tekst 23">
            <a:extLst>
              <a:ext uri="{FF2B5EF4-FFF2-40B4-BE49-F238E27FC236}">
                <a16:creationId xmlns:a16="http://schemas.microsoft.com/office/drawing/2014/main" id="{AF759D55-633A-BCB1-3092-B66B85B7A15E}"/>
              </a:ext>
            </a:extLst>
          </p:cNvPr>
          <p:cNvSpPr>
            <a:spLocks noGrp="1"/>
          </p:cNvSpPr>
          <p:nvPr>
            <p:ph type="body" sz="quarter" idx="18" hasCustomPrompt="1"/>
          </p:nvPr>
        </p:nvSpPr>
        <p:spPr>
          <a:xfrm>
            <a:off x="5424205" y="5184963"/>
            <a:ext cx="2176747" cy="323165"/>
          </a:xfrm>
        </p:spPr>
        <p:txBody>
          <a:bodyPr wrap="square" anchor="b" anchorCtr="0">
            <a:spAutoFit/>
          </a:bodyPr>
          <a:lstStyle>
            <a:lvl1pPr marL="0" indent="0" algn="ctr">
              <a:buNone/>
              <a:defRPr sz="2100"/>
            </a:lvl1pPr>
          </a:lstStyle>
          <a:p>
            <a:pPr lvl="0"/>
            <a:r>
              <a:rPr lang="en-GB"/>
              <a:t>Text</a:t>
            </a:r>
          </a:p>
        </p:txBody>
      </p:sp>
      <p:sp>
        <p:nvSpPr>
          <p:cNvPr id="8" name="Plassholder tall">
            <a:extLst>
              <a:ext uri="{FF2B5EF4-FFF2-40B4-BE49-F238E27FC236}">
                <a16:creationId xmlns:a16="http://schemas.microsoft.com/office/drawing/2014/main" id="{7596ECAD-5CF9-C878-2B2E-2C1AF8F02233}"/>
              </a:ext>
            </a:extLst>
          </p:cNvPr>
          <p:cNvSpPr>
            <a:spLocks noGrp="1"/>
          </p:cNvSpPr>
          <p:nvPr>
            <p:ph type="body" sz="quarter" idx="19" hasCustomPrompt="1"/>
          </p:nvPr>
        </p:nvSpPr>
        <p:spPr>
          <a:xfrm>
            <a:off x="9374842" y="3725645"/>
            <a:ext cx="2443447" cy="2443546"/>
          </a:xfrm>
          <a:prstGeom prst="ellipse">
            <a:avLst/>
          </a:prstGeom>
          <a:solidFill>
            <a:schemeClr val="bg1"/>
          </a:solidFill>
        </p:spPr>
        <p:txBody>
          <a:bodyPr bIns="648000" anchor="ctr" anchorCtr="0"/>
          <a:lstStyle>
            <a:lvl1pPr marL="0" indent="0" algn="ctr">
              <a:spcBef>
                <a:spcPts val="0"/>
              </a:spcBef>
              <a:buNone/>
              <a:defRPr sz="6500" b="1">
                <a:latin typeface="+mj-lt"/>
              </a:defRPr>
            </a:lvl1pPr>
            <a:lvl2pPr marL="223833" indent="0">
              <a:buNone/>
              <a:defRPr/>
            </a:lvl2pPr>
          </a:lstStyle>
          <a:p>
            <a:pPr lvl="0"/>
            <a:r>
              <a:rPr lang="en-GB"/>
              <a:t>123</a:t>
            </a:r>
          </a:p>
        </p:txBody>
      </p:sp>
      <p:sp>
        <p:nvSpPr>
          <p:cNvPr id="9" name="Plassholder for tekst 23">
            <a:extLst>
              <a:ext uri="{FF2B5EF4-FFF2-40B4-BE49-F238E27FC236}">
                <a16:creationId xmlns:a16="http://schemas.microsoft.com/office/drawing/2014/main" id="{A47446FE-BB7D-ECFD-192A-CF36B7BF204E}"/>
              </a:ext>
            </a:extLst>
          </p:cNvPr>
          <p:cNvSpPr>
            <a:spLocks noGrp="1"/>
          </p:cNvSpPr>
          <p:nvPr>
            <p:ph type="body" sz="quarter" idx="20" hasCustomPrompt="1"/>
          </p:nvPr>
        </p:nvSpPr>
        <p:spPr>
          <a:xfrm>
            <a:off x="9508189" y="5184963"/>
            <a:ext cx="2176747" cy="323165"/>
          </a:xfrm>
        </p:spPr>
        <p:txBody>
          <a:bodyPr wrap="square" anchor="b" anchorCtr="0">
            <a:spAutoFit/>
          </a:bodyPr>
          <a:lstStyle>
            <a:lvl1pPr marL="0" indent="0" algn="ctr">
              <a:buNone/>
              <a:defRPr sz="2100"/>
            </a:lvl1pPr>
          </a:lstStyle>
          <a:p>
            <a:pPr lvl="0"/>
            <a:r>
              <a:rPr lang="en-GB"/>
              <a:t>Text</a:t>
            </a:r>
          </a:p>
        </p:txBody>
      </p:sp>
      <p:sp>
        <p:nvSpPr>
          <p:cNvPr id="19" name="Plassholder for tekst 11">
            <a:extLst>
              <a:ext uri="{FF2B5EF4-FFF2-40B4-BE49-F238E27FC236}">
                <a16:creationId xmlns:a16="http://schemas.microsoft.com/office/drawing/2014/main" id="{EB40AA15-29D2-26AB-708A-B9924724E2D2}"/>
              </a:ext>
            </a:extLst>
          </p:cNvPr>
          <p:cNvSpPr>
            <a:spLocks noGrp="1"/>
          </p:cNvSpPr>
          <p:nvPr>
            <p:ph type="body" sz="quarter" idx="21" hasCustomPrompt="1"/>
          </p:nvPr>
        </p:nvSpPr>
        <p:spPr>
          <a:xfrm>
            <a:off x="4467228" y="1063625"/>
            <a:ext cx="3126841" cy="2550662"/>
          </a:xfrm>
        </p:spPr>
        <p:txBody>
          <a:bodyPr lIns="18000"/>
          <a:lstStyle>
            <a:lvl1pPr marL="0" indent="0">
              <a:spcBef>
                <a:spcPts val="0"/>
              </a:spcBef>
              <a:spcAft>
                <a:spcPts val="200"/>
              </a:spcAft>
              <a:buNone/>
              <a:defRPr sz="1800" b="1">
                <a:solidFill>
                  <a:schemeClr val="accent1"/>
                </a:solidFill>
                <a:latin typeface="+mj-lt"/>
              </a:defRPr>
            </a:lvl1pPr>
            <a:lvl2pPr marL="0" indent="0">
              <a:lnSpc>
                <a:spcPct val="103000"/>
              </a:lnSpc>
              <a:spcBef>
                <a:spcPts val="251"/>
              </a:spcBef>
              <a:spcAft>
                <a:spcPts val="200"/>
              </a:spcAft>
              <a:buNone/>
              <a:defRPr sz="1400" b="0">
                <a:latin typeface="+mn-lt"/>
              </a:defRPr>
            </a:lvl2pPr>
            <a:lvl3pPr marL="113504" indent="-113504">
              <a:spcBef>
                <a:spcPts val="351"/>
              </a:spcBef>
              <a:spcAft>
                <a:spcPts val="251"/>
              </a:spcAft>
              <a:buSzPct val="80000"/>
              <a:buFont typeface="Arial" panose="020B0604020202020204" pitchFamily="34" charset="0"/>
              <a:buChar char="●"/>
              <a:defRPr sz="1100"/>
            </a:lvl3pPr>
            <a:lvl4pPr marL="264312" indent="-112711">
              <a:spcBef>
                <a:spcPts val="0"/>
              </a:spcBef>
              <a:spcAft>
                <a:spcPts val="151"/>
              </a:spcAft>
              <a:buFont typeface="Arial" panose="020B0604020202020204" pitchFamily="34" charset="0"/>
              <a:buChar char="•"/>
              <a:defRPr sz="1100" b="0">
                <a:latin typeface="+mn-lt"/>
              </a:defRPr>
            </a:lvl4pPr>
            <a:lvl5pPr marL="448458" indent="-112711">
              <a:spcBef>
                <a:spcPts val="0"/>
              </a:spcBef>
              <a:spcAft>
                <a:spcPts val="151"/>
              </a:spcAft>
              <a:buFont typeface="Arial" panose="020B0604020202020204" pitchFamily="34" charset="0"/>
              <a:buChar char="•"/>
              <a:defRPr sz="1100"/>
            </a:lvl5pPr>
          </a:lstStyle>
          <a:p>
            <a:pPr lvl="0"/>
            <a:r>
              <a:rPr lang="en-GB"/>
              <a:t>Click to add subtitle. </a:t>
            </a:r>
          </a:p>
          <a:p>
            <a:pPr lvl="1"/>
            <a:r>
              <a:rPr lang="en-GB"/>
              <a:t>You can use indent level 2 for text and level 3-5 for bullets. </a:t>
            </a:r>
          </a:p>
          <a:p>
            <a:pPr lvl="2"/>
            <a:r>
              <a:rPr lang="en-GB"/>
              <a:t>Third level</a:t>
            </a:r>
          </a:p>
          <a:p>
            <a:pPr lvl="3"/>
            <a:r>
              <a:rPr lang="en-GB"/>
              <a:t>Fourth level</a:t>
            </a:r>
          </a:p>
          <a:p>
            <a:pPr lvl="4"/>
            <a:r>
              <a:rPr lang="en-GB"/>
              <a:t>Fifth level</a:t>
            </a:r>
          </a:p>
        </p:txBody>
      </p:sp>
      <p:sp>
        <p:nvSpPr>
          <p:cNvPr id="21" name="Plassholder for tekst 11">
            <a:extLst>
              <a:ext uri="{FF2B5EF4-FFF2-40B4-BE49-F238E27FC236}">
                <a16:creationId xmlns:a16="http://schemas.microsoft.com/office/drawing/2014/main" id="{8A8CEA11-7BE2-70F0-96D9-51DA3657D205}"/>
              </a:ext>
            </a:extLst>
          </p:cNvPr>
          <p:cNvSpPr>
            <a:spLocks noGrp="1"/>
          </p:cNvSpPr>
          <p:nvPr>
            <p:ph type="body" sz="quarter" idx="22" hasCustomPrompt="1"/>
          </p:nvPr>
        </p:nvSpPr>
        <p:spPr>
          <a:xfrm>
            <a:off x="8404228" y="1063625"/>
            <a:ext cx="3126841" cy="2550662"/>
          </a:xfrm>
        </p:spPr>
        <p:txBody>
          <a:bodyPr lIns="18000"/>
          <a:lstStyle>
            <a:lvl1pPr marL="0" indent="0">
              <a:spcBef>
                <a:spcPts val="0"/>
              </a:spcBef>
              <a:spcAft>
                <a:spcPts val="200"/>
              </a:spcAft>
              <a:buNone/>
              <a:defRPr sz="1800" b="1">
                <a:solidFill>
                  <a:schemeClr val="accent1"/>
                </a:solidFill>
                <a:latin typeface="+mj-lt"/>
              </a:defRPr>
            </a:lvl1pPr>
            <a:lvl2pPr marL="0" indent="0">
              <a:lnSpc>
                <a:spcPct val="103000"/>
              </a:lnSpc>
              <a:spcBef>
                <a:spcPts val="251"/>
              </a:spcBef>
              <a:spcAft>
                <a:spcPts val="200"/>
              </a:spcAft>
              <a:buNone/>
              <a:defRPr sz="1400" b="0">
                <a:latin typeface="+mn-lt"/>
              </a:defRPr>
            </a:lvl2pPr>
            <a:lvl3pPr marL="113504" indent="-113504">
              <a:spcBef>
                <a:spcPts val="351"/>
              </a:spcBef>
              <a:spcAft>
                <a:spcPts val="251"/>
              </a:spcAft>
              <a:buSzPct val="80000"/>
              <a:buFont typeface="Arial" panose="020B0604020202020204" pitchFamily="34" charset="0"/>
              <a:buChar char="●"/>
              <a:defRPr sz="1100"/>
            </a:lvl3pPr>
            <a:lvl4pPr marL="264312" indent="-112711">
              <a:spcBef>
                <a:spcPts val="0"/>
              </a:spcBef>
              <a:spcAft>
                <a:spcPts val="151"/>
              </a:spcAft>
              <a:buFont typeface="Arial" panose="020B0604020202020204" pitchFamily="34" charset="0"/>
              <a:buChar char="•"/>
              <a:defRPr sz="1100" b="0">
                <a:latin typeface="+mn-lt"/>
              </a:defRPr>
            </a:lvl4pPr>
            <a:lvl5pPr marL="448458" indent="-112711">
              <a:spcBef>
                <a:spcPts val="0"/>
              </a:spcBef>
              <a:spcAft>
                <a:spcPts val="151"/>
              </a:spcAft>
              <a:buFont typeface="Arial" panose="020B0604020202020204" pitchFamily="34" charset="0"/>
              <a:buChar char="•"/>
              <a:defRPr sz="1100"/>
            </a:lvl5pPr>
          </a:lstStyle>
          <a:p>
            <a:pPr lvl="0"/>
            <a:r>
              <a:rPr lang="en-GB"/>
              <a:t>Click to add subtitle. </a:t>
            </a:r>
          </a:p>
          <a:p>
            <a:pPr lvl="1"/>
            <a:r>
              <a:rPr lang="en-GB"/>
              <a:t>You can use indent level 2 for text and level 3-5 for bullets. </a:t>
            </a:r>
          </a:p>
          <a:p>
            <a:pPr lvl="2"/>
            <a:r>
              <a:rPr lang="en-GB"/>
              <a:t>Third level</a:t>
            </a:r>
          </a:p>
          <a:p>
            <a:pPr lvl="3"/>
            <a:r>
              <a:rPr lang="en-GB"/>
              <a:t>Fourth level</a:t>
            </a:r>
          </a:p>
          <a:p>
            <a:pPr lvl="4"/>
            <a:r>
              <a:rPr lang="en-GB"/>
              <a:t>Fifth level</a:t>
            </a:r>
          </a:p>
        </p:txBody>
      </p:sp>
      <p:pic>
        <p:nvPicPr>
          <p:cNvPr id="23" name="Logo">
            <a:extLst>
              <a:ext uri="{FF2B5EF4-FFF2-40B4-BE49-F238E27FC236}">
                <a16:creationId xmlns:a16="http://schemas.microsoft.com/office/drawing/2014/main" id="{3C24586D-7F57-A588-8459-0823B824EEF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00535" y="253781"/>
            <a:ext cx="928159" cy="396868"/>
          </a:xfrm>
          <a:prstGeom prst="rect">
            <a:avLst/>
          </a:prstGeom>
        </p:spPr>
      </p:pic>
      <p:sp>
        <p:nvSpPr>
          <p:cNvPr id="3" name="Date Placeholder 2">
            <a:extLst>
              <a:ext uri="{FF2B5EF4-FFF2-40B4-BE49-F238E27FC236}">
                <a16:creationId xmlns:a16="http://schemas.microsoft.com/office/drawing/2014/main" id="{9C0DB87B-EC53-55F7-DC31-6E926E3E5A9E}"/>
              </a:ext>
            </a:extLst>
          </p:cNvPr>
          <p:cNvSpPr>
            <a:spLocks noGrp="1"/>
          </p:cNvSpPr>
          <p:nvPr>
            <p:ph type="dt" sz="half" idx="23"/>
          </p:nvPr>
        </p:nvSpPr>
        <p:spPr/>
        <p:txBody>
          <a:bodyPr/>
          <a:lstStyle/>
          <a:p>
            <a:fld id="{80F315C0-D435-8848-833E-E2EEFE7D92F9}" type="datetime1">
              <a:rPr lang="en-GB" smtClean="0"/>
              <a:t>12/03/2025</a:t>
            </a:fld>
            <a:endParaRPr lang="en-GB"/>
          </a:p>
        </p:txBody>
      </p:sp>
      <p:sp>
        <p:nvSpPr>
          <p:cNvPr id="4" name="Footer Placeholder 3">
            <a:extLst>
              <a:ext uri="{FF2B5EF4-FFF2-40B4-BE49-F238E27FC236}">
                <a16:creationId xmlns:a16="http://schemas.microsoft.com/office/drawing/2014/main" id="{5279DB0E-910D-782A-25D3-9FADD24BCBE9}"/>
              </a:ext>
            </a:extLst>
          </p:cNvPr>
          <p:cNvSpPr>
            <a:spLocks noGrp="1"/>
          </p:cNvSpPr>
          <p:nvPr>
            <p:ph type="ftr" sz="quarter" idx="24"/>
          </p:nvPr>
        </p:nvSpPr>
        <p:spPr/>
        <p:txBody>
          <a:bodyPr/>
          <a:lstStyle/>
          <a:p>
            <a:endParaRPr lang="en-GB"/>
          </a:p>
        </p:txBody>
      </p:sp>
      <p:sp>
        <p:nvSpPr>
          <p:cNvPr id="15" name="Slide Number Placeholder 14">
            <a:extLst>
              <a:ext uri="{FF2B5EF4-FFF2-40B4-BE49-F238E27FC236}">
                <a16:creationId xmlns:a16="http://schemas.microsoft.com/office/drawing/2014/main" id="{9DF22976-5FC1-F470-263B-31820FBE3006}"/>
              </a:ext>
            </a:extLst>
          </p:cNvPr>
          <p:cNvSpPr>
            <a:spLocks noGrp="1"/>
          </p:cNvSpPr>
          <p:nvPr>
            <p:ph type="sldNum" sz="quarter" idx="25"/>
          </p:nvPr>
        </p:nvSpPr>
        <p:spPr/>
        <p:txBody>
          <a:bodyPr/>
          <a:lstStyle/>
          <a:p>
            <a:fld id="{BE2ACD00-28B2-4D17-A930-2C9F8441C7CA}" type="slidenum">
              <a:rPr lang="en-GB" smtClean="0"/>
              <a:pPr/>
              <a:t>‹#›</a:t>
            </a:fld>
            <a:endParaRPr lang="en-GB"/>
          </a:p>
        </p:txBody>
      </p:sp>
      <p:sp>
        <p:nvSpPr>
          <p:cNvPr id="2" name="TextBox 1">
            <a:extLst>
              <a:ext uri="{FF2B5EF4-FFF2-40B4-BE49-F238E27FC236}">
                <a16:creationId xmlns:a16="http://schemas.microsoft.com/office/drawing/2014/main" id="{809EBAB1-B842-A81E-2397-92E2D73069FB}"/>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pPr marL="0" marR="0" lvl="0" indent="0" algn="l" defTabSz="914377" rtl="0" eaLnBrk="1" fontAlgn="ctr" latinLnBrk="0" hangingPunct="1">
              <a:lnSpc>
                <a:spcPct val="100000"/>
              </a:lnSpc>
              <a:spcBef>
                <a:spcPts val="651"/>
              </a:spcBef>
              <a:spcAft>
                <a:spcPts val="0"/>
              </a:spcAft>
              <a:buClrTx/>
              <a:buSzTx/>
              <a:buFont typeface="Arial" panose="020B0604020202020204" pitchFamily="34" charset="0"/>
              <a:buNone/>
              <a:tabLst/>
              <a:defRPr/>
            </a:pPr>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Deco/3 fields/Text</a:t>
            </a:r>
          </a:p>
        </p:txBody>
      </p:sp>
      <p:sp>
        <p:nvSpPr>
          <p:cNvPr id="26" name="TextBox 5">
            <a:extLst>
              <a:ext uri="{FF2B5EF4-FFF2-40B4-BE49-F238E27FC236}">
                <a16:creationId xmlns:a16="http://schemas.microsoft.com/office/drawing/2014/main" id="{D1DB7FC9-40E4-96FB-5ACB-584871E78A2A}"/>
              </a:ext>
            </a:extLst>
          </p:cNvPr>
          <p:cNvSpPr txBox="1"/>
          <p:nvPr userDrawn="1"/>
        </p:nvSpPr>
        <p:spPr>
          <a:xfrm>
            <a:off x="12214227" y="1546642"/>
            <a:ext cx="2202184" cy="461665"/>
          </a:xfrm>
          <a:prstGeom prst="rect">
            <a:avLst/>
          </a:prstGeom>
          <a:noFill/>
          <a:ln w="6350">
            <a:noFill/>
          </a:ln>
          <a:effectLst/>
        </p:spPr>
        <p:txBody>
          <a:bodyPr wrap="square" anchor="ctr">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Text and levels: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27" name="Picture 26">
            <a:extLst>
              <a:ext uri="{FF2B5EF4-FFF2-40B4-BE49-F238E27FC236}">
                <a16:creationId xmlns:a16="http://schemas.microsoft.com/office/drawing/2014/main" id="{0D552575-3C31-3AB9-7681-A31DB748EABB}"/>
              </a:ext>
            </a:extLst>
          </p:cNvPr>
          <p:cNvPicPr>
            <a:picLocks noChangeAspect="1"/>
          </p:cNvPicPr>
          <p:nvPr userDrawn="1"/>
        </p:nvPicPr>
        <p:blipFill>
          <a:blip r:embed="rId4">
            <a:alphaModFix amt="60000"/>
          </a:blip>
          <a:stretch>
            <a:fillRect/>
          </a:stretch>
        </p:blipFill>
        <p:spPr>
          <a:xfrm>
            <a:off x="12309521" y="1417641"/>
            <a:ext cx="387292" cy="138319"/>
          </a:xfrm>
          <a:prstGeom prst="rect">
            <a:avLst/>
          </a:prstGeom>
        </p:spPr>
      </p:pic>
      <p:sp>
        <p:nvSpPr>
          <p:cNvPr id="28" name="TextBox 12">
            <a:extLst>
              <a:ext uri="{FF2B5EF4-FFF2-40B4-BE49-F238E27FC236}">
                <a16:creationId xmlns:a16="http://schemas.microsoft.com/office/drawing/2014/main" id="{BD33FA06-D25C-9A9D-02B3-66B52D5A79B1}"/>
              </a:ext>
            </a:extLst>
          </p:cNvPr>
          <p:cNvSpPr txBox="1"/>
          <p:nvPr userDrawn="1"/>
        </p:nvSpPr>
        <p:spPr>
          <a:xfrm>
            <a:off x="12214227" y="4485753"/>
            <a:ext cx="2017274" cy="707886"/>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Circle splash: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Place the circles where it suits best for both readability and picture. You can adjust the colour on both the circle and the text.</a:t>
            </a:r>
          </a:p>
        </p:txBody>
      </p:sp>
      <p:sp>
        <p:nvSpPr>
          <p:cNvPr id="30" name="TextBox 3">
            <a:extLst>
              <a:ext uri="{FF2B5EF4-FFF2-40B4-BE49-F238E27FC236}">
                <a16:creationId xmlns:a16="http://schemas.microsoft.com/office/drawing/2014/main" id="{46DA6E20-94D6-8B13-19C3-980054AEDDA5}"/>
              </a:ext>
            </a:extLst>
          </p:cNvPr>
          <p:cNvSpPr txBox="1"/>
          <p:nvPr userDrawn="1"/>
        </p:nvSpPr>
        <p:spPr>
          <a:xfrm>
            <a:off x="-2146220" y="1089956"/>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5" name="TextBox 5">
            <a:extLst>
              <a:ext uri="{FF2B5EF4-FFF2-40B4-BE49-F238E27FC236}">
                <a16:creationId xmlns:a16="http://schemas.microsoft.com/office/drawing/2014/main" id="{9B068861-3080-5746-DDEE-EA06679FF394}"/>
              </a:ext>
            </a:extLst>
          </p:cNvPr>
          <p:cNvSpPr txBox="1"/>
          <p:nvPr userDrawn="1"/>
        </p:nvSpPr>
        <p:spPr>
          <a:xfrm>
            <a:off x="-2056210" y="1942341"/>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161490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Titl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103CD8-DC4B-1EAC-E4B7-A853F1896FA8}"/>
              </a:ext>
            </a:extLst>
          </p:cNvPr>
          <p:cNvSpPr>
            <a:spLocks noGrp="1"/>
          </p:cNvSpPr>
          <p:nvPr>
            <p:ph type="title"/>
          </p:nvPr>
        </p:nvSpPr>
        <p:spPr>
          <a:xfrm>
            <a:off x="695327" y="825501"/>
            <a:ext cx="10801351" cy="612091"/>
          </a:xfrm>
        </p:spPr>
        <p:txBody>
          <a:bodyPr/>
          <a:lstStyle/>
          <a:p>
            <a:r>
              <a:rPr lang="en-US"/>
              <a:t>Click to edit Master title style</a:t>
            </a:r>
            <a:endParaRPr lang="en-GB"/>
          </a:p>
        </p:txBody>
      </p:sp>
      <p:sp>
        <p:nvSpPr>
          <p:cNvPr id="8" name="Grafikk i plassholder">
            <a:extLst>
              <a:ext uri="{FF2B5EF4-FFF2-40B4-BE49-F238E27FC236}">
                <a16:creationId xmlns:a16="http://schemas.microsoft.com/office/drawing/2014/main" id="{3CD9D8F7-E9AC-FFC8-AE73-9949E7B4FB7D}"/>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US"/>
              <a:t>Click to edit Master text styles</a:t>
            </a:r>
          </a:p>
        </p:txBody>
      </p:sp>
      <p:sp>
        <p:nvSpPr>
          <p:cNvPr id="3" name="Date Placeholder 2">
            <a:extLst>
              <a:ext uri="{FF2B5EF4-FFF2-40B4-BE49-F238E27FC236}">
                <a16:creationId xmlns:a16="http://schemas.microsoft.com/office/drawing/2014/main" id="{B566C561-0974-41CF-42B9-C78DA580B48D}"/>
              </a:ext>
            </a:extLst>
          </p:cNvPr>
          <p:cNvSpPr>
            <a:spLocks noGrp="1"/>
          </p:cNvSpPr>
          <p:nvPr>
            <p:ph type="dt" sz="half" idx="17"/>
          </p:nvPr>
        </p:nvSpPr>
        <p:spPr/>
        <p:txBody>
          <a:bodyPr/>
          <a:lstStyle/>
          <a:p>
            <a:fld id="{A080C5BC-B10E-ED42-BB7D-0865F9CBDA3C}" type="datetime1">
              <a:rPr lang="en-GB" smtClean="0"/>
              <a:t>12/03/2025</a:t>
            </a:fld>
            <a:endParaRPr lang="en-GB"/>
          </a:p>
        </p:txBody>
      </p:sp>
      <p:sp>
        <p:nvSpPr>
          <p:cNvPr id="4" name="Footer Placeholder 3">
            <a:extLst>
              <a:ext uri="{FF2B5EF4-FFF2-40B4-BE49-F238E27FC236}">
                <a16:creationId xmlns:a16="http://schemas.microsoft.com/office/drawing/2014/main" id="{648C7659-D67C-A528-1169-331192252C73}"/>
              </a:ext>
            </a:extLst>
          </p:cNvPr>
          <p:cNvSpPr>
            <a:spLocks noGrp="1"/>
          </p:cNvSpPr>
          <p:nvPr>
            <p:ph type="ftr" sz="quarter" idx="18"/>
          </p:nvPr>
        </p:nvSpPr>
        <p:spPr/>
        <p:txBody>
          <a:bodyPr/>
          <a:lstStyle/>
          <a:p>
            <a:endParaRPr lang="en-GB"/>
          </a:p>
        </p:txBody>
      </p:sp>
      <p:sp>
        <p:nvSpPr>
          <p:cNvPr id="5" name="Slide Number Placeholder 4">
            <a:extLst>
              <a:ext uri="{FF2B5EF4-FFF2-40B4-BE49-F238E27FC236}">
                <a16:creationId xmlns:a16="http://schemas.microsoft.com/office/drawing/2014/main" id="{3BBBC64A-6162-B40A-EDBA-36D63AD09098}"/>
              </a:ext>
            </a:extLst>
          </p:cNvPr>
          <p:cNvSpPr>
            <a:spLocks noGrp="1"/>
          </p:cNvSpPr>
          <p:nvPr>
            <p:ph type="sldNum" sz="quarter" idx="19"/>
          </p:nvPr>
        </p:nvSpPr>
        <p:spPr/>
        <p:txBody>
          <a:bodyPr/>
          <a:lstStyle/>
          <a:p>
            <a:fld id="{BE2ACD00-28B2-4D17-A930-2C9F8441C7CA}" type="slidenum">
              <a:rPr lang="en-GB" smtClean="0"/>
              <a:pPr/>
              <a:t>‹#›</a:t>
            </a:fld>
            <a:endParaRPr lang="en-GB"/>
          </a:p>
        </p:txBody>
      </p:sp>
      <p:sp>
        <p:nvSpPr>
          <p:cNvPr id="6" name="Plassholder for tekst 13">
            <a:extLst>
              <a:ext uri="{FF2B5EF4-FFF2-40B4-BE49-F238E27FC236}">
                <a16:creationId xmlns:a16="http://schemas.microsoft.com/office/drawing/2014/main" id="{48F74F27-C638-2174-3A8C-34923100CA1B}"/>
              </a:ext>
            </a:extLst>
          </p:cNvPr>
          <p:cNvSpPr>
            <a:spLocks noGrp="1"/>
          </p:cNvSpPr>
          <p:nvPr>
            <p:ph type="body" sz="quarter" idx="16"/>
          </p:nvPr>
        </p:nvSpPr>
        <p:spPr>
          <a:xfrm>
            <a:off x="694800" y="323516"/>
            <a:ext cx="9828639" cy="246222"/>
          </a:xfrm>
        </p:spPr>
        <p:txBody>
          <a:bodyPr wrap="none">
            <a:noAutofit/>
          </a:bodyPr>
          <a:lstStyle>
            <a:lvl1pPr marL="0" indent="0" algn="l">
              <a:buNone/>
              <a:defRPr sz="1600" b="0" i="0">
                <a:solidFill>
                  <a:srgbClr val="999999"/>
                </a:solidFill>
                <a:latin typeface="+mn-lt"/>
              </a:defRPr>
            </a:lvl1pPr>
            <a:lvl2pPr marL="223833" indent="0">
              <a:buNone/>
              <a:defRPr/>
            </a:lvl2pPr>
          </a:lstStyle>
          <a:p>
            <a:pPr lvl="0"/>
            <a:r>
              <a:rPr lang="en-US"/>
              <a:t>Click to edit Master text styles</a:t>
            </a:r>
          </a:p>
        </p:txBody>
      </p:sp>
      <p:sp>
        <p:nvSpPr>
          <p:cNvPr id="7" name="TextBox 6">
            <a:extLst>
              <a:ext uri="{FF2B5EF4-FFF2-40B4-BE49-F238E27FC236}">
                <a16:creationId xmlns:a16="http://schemas.microsoft.com/office/drawing/2014/main" id="{7ACC9693-3C77-5409-5C24-6972CEB87E29}"/>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pPr marL="0" marR="0" lvl="0" indent="0" algn="l" defTabSz="914377" rtl="0" eaLnBrk="1" fontAlgn="ctr" latinLnBrk="0" hangingPunct="1">
              <a:lnSpc>
                <a:spcPct val="100000"/>
              </a:lnSpc>
              <a:spcBef>
                <a:spcPts val="651"/>
              </a:spcBef>
              <a:spcAft>
                <a:spcPts val="0"/>
              </a:spcAft>
              <a:buClrTx/>
              <a:buSzTx/>
              <a:buFont typeface="Arial" panose="020B0604020202020204" pitchFamily="34" charset="0"/>
              <a:buNone/>
              <a:tabLst/>
              <a:defRPr/>
            </a:pPr>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Section/Title</a:t>
            </a:r>
          </a:p>
        </p:txBody>
      </p:sp>
      <p:sp>
        <p:nvSpPr>
          <p:cNvPr id="18" name="TextBox 3">
            <a:extLst>
              <a:ext uri="{FF2B5EF4-FFF2-40B4-BE49-F238E27FC236}">
                <a16:creationId xmlns:a16="http://schemas.microsoft.com/office/drawing/2014/main" id="{97FCB945-0DD6-64DB-3BA6-B7E272003E0B}"/>
              </a:ext>
            </a:extLst>
          </p:cNvPr>
          <p:cNvSpPr txBox="1"/>
          <p:nvPr userDrawn="1"/>
        </p:nvSpPr>
        <p:spPr>
          <a:xfrm>
            <a:off x="-2146220" y="1038782"/>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1-2 lines</a:t>
            </a:r>
          </a:p>
        </p:txBody>
      </p:sp>
      <p:sp>
        <p:nvSpPr>
          <p:cNvPr id="19" name="TextBox 1">
            <a:extLst>
              <a:ext uri="{FF2B5EF4-FFF2-40B4-BE49-F238E27FC236}">
                <a16:creationId xmlns:a16="http://schemas.microsoft.com/office/drawing/2014/main" id="{986D492E-315B-D2CA-B730-049EEDA5DC7C}"/>
              </a:ext>
            </a:extLst>
          </p:cNvPr>
          <p:cNvSpPr txBox="1"/>
          <p:nvPr userDrawn="1"/>
        </p:nvSpPr>
        <p:spPr>
          <a:xfrm>
            <a:off x="-1930574" y="215864"/>
            <a:ext cx="1908048"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Section Title: </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Max. 1 line</a:t>
            </a:r>
          </a:p>
        </p:txBody>
      </p:sp>
      <p:sp>
        <p:nvSpPr>
          <p:cNvPr id="9" name="TextBox 5">
            <a:extLst>
              <a:ext uri="{FF2B5EF4-FFF2-40B4-BE49-F238E27FC236}">
                <a16:creationId xmlns:a16="http://schemas.microsoft.com/office/drawing/2014/main" id="{19A3FDD3-15CD-7AC3-D2FD-3933453C3524}"/>
              </a:ext>
            </a:extLst>
          </p:cNvPr>
          <p:cNvSpPr txBox="1"/>
          <p:nvPr userDrawn="1"/>
        </p:nvSpPr>
        <p:spPr>
          <a:xfrm>
            <a:off x="-2056210" y="1966725"/>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
        <p:nvSpPr>
          <p:cNvPr id="10" name="TextBox 12">
            <a:extLst>
              <a:ext uri="{FF2B5EF4-FFF2-40B4-BE49-F238E27FC236}">
                <a16:creationId xmlns:a16="http://schemas.microsoft.com/office/drawing/2014/main" id="{8B95628A-2638-1D75-65A4-02F23C8BFEE8}"/>
              </a:ext>
            </a:extLst>
          </p:cNvPr>
          <p:cNvSpPr txBox="1"/>
          <p:nvPr userDrawn="1"/>
        </p:nvSpPr>
        <p:spPr>
          <a:xfrm>
            <a:off x="12192000" y="5712123"/>
            <a:ext cx="2569597" cy="461665"/>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Remove arch: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kumimoji="0" lang="en-GB" sz="12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8227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5 Columns/Pictures">
    <p:spTree>
      <p:nvGrpSpPr>
        <p:cNvPr id="1" name=""/>
        <p:cNvGrpSpPr/>
        <p:nvPr/>
      </p:nvGrpSpPr>
      <p:grpSpPr>
        <a:xfrm>
          <a:off x="0" y="0"/>
          <a:ext cx="0" cy="0"/>
          <a:chOff x="0" y="0"/>
          <a:chExt cx="0" cy="0"/>
        </a:xfrm>
      </p:grpSpPr>
      <p:sp>
        <p:nvSpPr>
          <p:cNvPr id="21" name="Tittel 1">
            <a:extLst>
              <a:ext uri="{FF2B5EF4-FFF2-40B4-BE49-F238E27FC236}">
                <a16:creationId xmlns:a16="http://schemas.microsoft.com/office/drawing/2014/main" id="{0B9EA92E-78A1-2B15-274C-7DD8DE4B1201}"/>
              </a:ext>
            </a:extLst>
          </p:cNvPr>
          <p:cNvSpPr>
            <a:spLocks noGrp="1"/>
          </p:cNvSpPr>
          <p:nvPr>
            <p:ph type="title"/>
          </p:nvPr>
        </p:nvSpPr>
        <p:spPr>
          <a:xfrm>
            <a:off x="694800" y="732310"/>
            <a:ext cx="10515600" cy="462434"/>
          </a:xfrm>
        </p:spPr>
        <p:txBody>
          <a:bodyPr anchor="b" anchorCtr="0">
            <a:normAutofit/>
          </a:bodyPr>
          <a:lstStyle>
            <a:lvl1pPr>
              <a:defRPr sz="2600"/>
            </a:lvl1pPr>
          </a:lstStyle>
          <a:p>
            <a:r>
              <a:rPr lang="en-US"/>
              <a:t>Click to edit Master title style</a:t>
            </a:r>
            <a:endParaRPr lang="en-GB"/>
          </a:p>
        </p:txBody>
      </p:sp>
      <p:sp>
        <p:nvSpPr>
          <p:cNvPr id="36" name="Grafikk i plassholder">
            <a:extLst>
              <a:ext uri="{FF2B5EF4-FFF2-40B4-BE49-F238E27FC236}">
                <a16:creationId xmlns:a16="http://schemas.microsoft.com/office/drawing/2014/main" id="{B070A4E1-A290-5537-5892-F3A715A097EF}"/>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US"/>
              <a:t>Click to edit Master text styles</a:t>
            </a:r>
          </a:p>
        </p:txBody>
      </p:sp>
      <p:sp>
        <p:nvSpPr>
          <p:cNvPr id="10" name="Plassholder for bilde 9">
            <a:extLst>
              <a:ext uri="{FF2B5EF4-FFF2-40B4-BE49-F238E27FC236}">
                <a16:creationId xmlns:a16="http://schemas.microsoft.com/office/drawing/2014/main" id="{CCB987B6-6E22-A6EB-D0E2-BC2DC33289A7}"/>
              </a:ext>
            </a:extLst>
          </p:cNvPr>
          <p:cNvSpPr>
            <a:spLocks noGrp="1"/>
          </p:cNvSpPr>
          <p:nvPr>
            <p:ph type="pic" sz="quarter" idx="17" hasCustomPrompt="1"/>
          </p:nvPr>
        </p:nvSpPr>
        <p:spPr>
          <a:xfrm>
            <a:off x="695327" y="1357316"/>
            <a:ext cx="1973263" cy="1312863"/>
          </a:xfrm>
        </p:spPr>
        <p:txBody>
          <a:bodyPr/>
          <a:lstStyle>
            <a:lvl1pPr marL="0" indent="0">
              <a:buNone/>
              <a:defRPr sz="800"/>
            </a:lvl1pPr>
          </a:lstStyle>
          <a:p>
            <a:r>
              <a:rPr lang="en-GB" sz="800"/>
              <a:t>Insert picture</a:t>
            </a:r>
            <a:br>
              <a:rPr lang="en-GB" sz="800"/>
            </a:br>
            <a:r>
              <a:rPr lang="en-GB" sz="800"/>
              <a:t>Select this placeholder and choose a image from our Imageshop located to the right in the «Insert» menu . Or you can click on the Icon to select a image from your computer. </a:t>
            </a:r>
            <a:br>
              <a:rPr lang="en-GB" sz="800"/>
            </a:br>
            <a:br>
              <a:rPr lang="en-GB" sz="800"/>
            </a:br>
            <a:r>
              <a:rPr lang="en-GB" sz="800"/>
              <a:t>After inserting the image, you can justify the size and position. Click on «Picture  format» and select «Crop» from the main ribbon. </a:t>
            </a:r>
          </a:p>
        </p:txBody>
      </p:sp>
      <p:sp>
        <p:nvSpPr>
          <p:cNvPr id="12" name="Plassholder for tekst 11">
            <a:extLst>
              <a:ext uri="{FF2B5EF4-FFF2-40B4-BE49-F238E27FC236}">
                <a16:creationId xmlns:a16="http://schemas.microsoft.com/office/drawing/2014/main" id="{61808C31-774B-3D2E-C441-ADD07CDEA9FE}"/>
              </a:ext>
            </a:extLst>
          </p:cNvPr>
          <p:cNvSpPr>
            <a:spLocks noGrp="1"/>
          </p:cNvSpPr>
          <p:nvPr>
            <p:ph type="body" sz="quarter" idx="18" hasCustomPrompt="1"/>
          </p:nvPr>
        </p:nvSpPr>
        <p:spPr>
          <a:xfrm>
            <a:off x="695327" y="2876550"/>
            <a:ext cx="1973263" cy="3296444"/>
          </a:xfrm>
        </p:spPr>
        <p:txBody>
          <a:bodyPr lIns="18000"/>
          <a:lstStyle>
            <a:lvl1pPr marL="0" indent="0">
              <a:spcBef>
                <a:spcPts val="0"/>
              </a:spcBef>
              <a:buNone/>
              <a:defRPr sz="1951" b="1">
                <a:solidFill>
                  <a:schemeClr val="accent1"/>
                </a:solidFill>
                <a:latin typeface="+mj-lt"/>
              </a:defRPr>
            </a:lvl1pPr>
            <a:lvl2pPr marL="0" indent="0">
              <a:lnSpc>
                <a:spcPct val="101000"/>
              </a:lnSpc>
              <a:spcBef>
                <a:spcPts val="251"/>
              </a:spcBef>
              <a:spcAft>
                <a:spcPts val="200"/>
              </a:spcAft>
              <a:buNone/>
              <a:defRPr sz="1300" b="1">
                <a:latin typeface="+mj-lt"/>
              </a:defRPr>
            </a:lvl2pPr>
            <a:lvl3pPr marL="113504" indent="-113504">
              <a:spcBef>
                <a:spcPts val="351"/>
              </a:spcBef>
              <a:spcAft>
                <a:spcPts val="251"/>
              </a:spcAft>
              <a:buSzPct val="80000"/>
              <a:buFont typeface="Arial" panose="020B0604020202020204" pitchFamily="34" charset="0"/>
              <a:buChar char="●"/>
              <a:defRPr sz="1100"/>
            </a:lvl3pPr>
            <a:lvl4pPr marL="264312" indent="-112711">
              <a:spcBef>
                <a:spcPts val="0"/>
              </a:spcBef>
              <a:spcAft>
                <a:spcPts val="151"/>
              </a:spcAft>
              <a:buFont typeface="Arial" panose="020B0604020202020204" pitchFamily="34" charset="0"/>
              <a:buChar char="•"/>
              <a:defRPr sz="1100" b="0">
                <a:latin typeface="+mn-lt"/>
              </a:defRPr>
            </a:lvl4pPr>
            <a:lvl5pPr marL="448458" indent="-112711">
              <a:spcBef>
                <a:spcPts val="0"/>
              </a:spcBef>
              <a:spcAft>
                <a:spcPts val="151"/>
              </a:spcAft>
              <a:buFont typeface="Arial" panose="020B0604020202020204" pitchFamily="34" charset="0"/>
              <a:buChar char="•"/>
              <a:defRPr sz="1100"/>
            </a:lvl5pPr>
          </a:lstStyle>
          <a:p>
            <a:pPr lvl="0"/>
            <a:r>
              <a:rPr lang="en-GB"/>
              <a:t>Click to add title. </a:t>
            </a:r>
          </a:p>
          <a:p>
            <a:pPr lvl="1"/>
            <a:r>
              <a:rPr lang="en-GB"/>
              <a:t>Use indent level 2 for subtitle and level 3-5 for bullets. </a:t>
            </a:r>
          </a:p>
          <a:p>
            <a:pPr lvl="2"/>
            <a:r>
              <a:rPr lang="en-GB"/>
              <a:t>Third level</a:t>
            </a:r>
          </a:p>
          <a:p>
            <a:pPr lvl="3"/>
            <a:r>
              <a:rPr lang="en-GB" err="1"/>
              <a:t>Fourth</a:t>
            </a:r>
            <a:r>
              <a:rPr lang="en-GB"/>
              <a:t> </a:t>
            </a:r>
            <a:r>
              <a:rPr lang="en-GB" err="1"/>
              <a:t>level</a:t>
            </a:r>
            <a:endParaRPr lang="en-GB"/>
          </a:p>
          <a:p>
            <a:pPr lvl="4"/>
            <a:r>
              <a:rPr lang="en-GB"/>
              <a:t>Fifth </a:t>
            </a:r>
            <a:r>
              <a:rPr lang="en-GB" err="1"/>
              <a:t>levelivå</a:t>
            </a:r>
            <a:endParaRPr lang="en-GB"/>
          </a:p>
        </p:txBody>
      </p:sp>
      <p:sp>
        <p:nvSpPr>
          <p:cNvPr id="13" name="Plassholder for bilde 9">
            <a:extLst>
              <a:ext uri="{FF2B5EF4-FFF2-40B4-BE49-F238E27FC236}">
                <a16:creationId xmlns:a16="http://schemas.microsoft.com/office/drawing/2014/main" id="{D61BF051-EE7C-39E4-5DCD-720ED4BAF936}"/>
              </a:ext>
            </a:extLst>
          </p:cNvPr>
          <p:cNvSpPr>
            <a:spLocks noGrp="1"/>
          </p:cNvSpPr>
          <p:nvPr>
            <p:ph type="pic" sz="quarter" idx="19" hasCustomPrompt="1"/>
          </p:nvPr>
        </p:nvSpPr>
        <p:spPr>
          <a:xfrm>
            <a:off x="2901127" y="1357316"/>
            <a:ext cx="1973263" cy="1312863"/>
          </a:xfrm>
        </p:spPr>
        <p:txBody>
          <a:bodyPr/>
          <a:lstStyle>
            <a:lvl1pPr marL="0" indent="0">
              <a:buNone/>
              <a:defRPr sz="800"/>
            </a:lvl1pPr>
          </a:lstStyle>
          <a:p>
            <a:r>
              <a:rPr lang="en-GB" sz="800"/>
              <a:t>Insert picture</a:t>
            </a:r>
            <a:br>
              <a:rPr lang="en-GB" sz="800"/>
            </a:br>
            <a:r>
              <a:rPr lang="en-GB" sz="800"/>
              <a:t>Select this placeholder and choose a image from our Imageshop located to the right in the «Insert» menu . Or you can click on the Icon to select a image from your computer. </a:t>
            </a:r>
            <a:br>
              <a:rPr lang="en-GB" sz="800"/>
            </a:br>
            <a:br>
              <a:rPr lang="en-GB" sz="800"/>
            </a:br>
            <a:r>
              <a:rPr lang="en-GB" sz="800"/>
              <a:t>After inserting the image, you can justify the size and position. Click on «Picture  format» and select «Crop» from the main ribbon. </a:t>
            </a:r>
          </a:p>
        </p:txBody>
      </p:sp>
      <p:sp>
        <p:nvSpPr>
          <p:cNvPr id="14" name="Plassholder for tekst 11">
            <a:extLst>
              <a:ext uri="{FF2B5EF4-FFF2-40B4-BE49-F238E27FC236}">
                <a16:creationId xmlns:a16="http://schemas.microsoft.com/office/drawing/2014/main" id="{44895109-C565-B652-8C17-18B621E7B449}"/>
              </a:ext>
            </a:extLst>
          </p:cNvPr>
          <p:cNvSpPr>
            <a:spLocks noGrp="1"/>
          </p:cNvSpPr>
          <p:nvPr>
            <p:ph type="body" sz="quarter" idx="20" hasCustomPrompt="1"/>
          </p:nvPr>
        </p:nvSpPr>
        <p:spPr>
          <a:xfrm>
            <a:off x="2901127" y="2876550"/>
            <a:ext cx="1973263" cy="3296444"/>
          </a:xfrm>
        </p:spPr>
        <p:txBody>
          <a:bodyPr lIns="18000"/>
          <a:lstStyle>
            <a:lvl1pPr marL="0" indent="0">
              <a:spcBef>
                <a:spcPts val="0"/>
              </a:spcBef>
              <a:buNone/>
              <a:defRPr sz="1951" b="1">
                <a:solidFill>
                  <a:schemeClr val="accent1"/>
                </a:solidFill>
                <a:latin typeface="+mj-lt"/>
              </a:defRPr>
            </a:lvl1pPr>
            <a:lvl2pPr marL="0" indent="0">
              <a:lnSpc>
                <a:spcPct val="101000"/>
              </a:lnSpc>
              <a:spcBef>
                <a:spcPts val="251"/>
              </a:spcBef>
              <a:spcAft>
                <a:spcPts val="200"/>
              </a:spcAft>
              <a:buNone/>
              <a:defRPr sz="1300" b="1">
                <a:latin typeface="+mj-lt"/>
              </a:defRPr>
            </a:lvl2pPr>
            <a:lvl3pPr marL="113504" indent="-113504">
              <a:spcBef>
                <a:spcPts val="351"/>
              </a:spcBef>
              <a:spcAft>
                <a:spcPts val="251"/>
              </a:spcAft>
              <a:buSzPct val="80000"/>
              <a:buFont typeface="Arial" panose="020B0604020202020204" pitchFamily="34" charset="0"/>
              <a:buChar char="●"/>
              <a:defRPr sz="1100"/>
            </a:lvl3pPr>
            <a:lvl4pPr marL="264312" indent="-112711">
              <a:spcBef>
                <a:spcPts val="0"/>
              </a:spcBef>
              <a:spcAft>
                <a:spcPts val="151"/>
              </a:spcAft>
              <a:buFont typeface="Arial" panose="020B0604020202020204" pitchFamily="34" charset="0"/>
              <a:buChar char="•"/>
              <a:defRPr sz="1100" b="0">
                <a:latin typeface="+mn-lt"/>
              </a:defRPr>
            </a:lvl4pPr>
            <a:lvl5pPr marL="448458" indent="-112711">
              <a:spcBef>
                <a:spcPts val="0"/>
              </a:spcBef>
              <a:spcAft>
                <a:spcPts val="151"/>
              </a:spcAft>
              <a:buFont typeface="Arial" panose="020B0604020202020204" pitchFamily="34" charset="0"/>
              <a:buChar char="•"/>
              <a:defRPr sz="1100"/>
            </a:lvl5pPr>
          </a:lstStyle>
          <a:p>
            <a:pPr lvl="0"/>
            <a:r>
              <a:rPr lang="en-GB"/>
              <a:t>Click to add title. </a:t>
            </a:r>
          </a:p>
          <a:p>
            <a:pPr lvl="1"/>
            <a:r>
              <a:rPr lang="en-GB"/>
              <a:t>Use indent level 2 for subtitle and level 3-5 for bullets. </a:t>
            </a:r>
          </a:p>
          <a:p>
            <a:pPr lvl="2"/>
            <a:r>
              <a:rPr lang="en-GB"/>
              <a:t>Third level</a:t>
            </a:r>
          </a:p>
          <a:p>
            <a:pPr lvl="3"/>
            <a:r>
              <a:rPr lang="en-GB"/>
              <a:t>Fourth level</a:t>
            </a:r>
          </a:p>
          <a:p>
            <a:pPr lvl="4"/>
            <a:r>
              <a:rPr lang="en-GB"/>
              <a:t>Fifth </a:t>
            </a:r>
            <a:r>
              <a:rPr lang="en-GB" err="1"/>
              <a:t>levelivå</a:t>
            </a:r>
            <a:endParaRPr lang="en-GB"/>
          </a:p>
        </p:txBody>
      </p:sp>
      <p:sp>
        <p:nvSpPr>
          <p:cNvPr id="15" name="Plassholder for bilde 9">
            <a:extLst>
              <a:ext uri="{FF2B5EF4-FFF2-40B4-BE49-F238E27FC236}">
                <a16:creationId xmlns:a16="http://schemas.microsoft.com/office/drawing/2014/main" id="{AB4D9CDD-FA93-9FDA-D4C5-C14A292B0BC7}"/>
              </a:ext>
            </a:extLst>
          </p:cNvPr>
          <p:cNvSpPr>
            <a:spLocks noGrp="1"/>
          </p:cNvSpPr>
          <p:nvPr>
            <p:ph type="pic" sz="quarter" idx="21" hasCustomPrompt="1"/>
          </p:nvPr>
        </p:nvSpPr>
        <p:spPr>
          <a:xfrm>
            <a:off x="5106925" y="1357316"/>
            <a:ext cx="1973263" cy="1312863"/>
          </a:xfrm>
        </p:spPr>
        <p:txBody>
          <a:bodyPr/>
          <a:lstStyle>
            <a:lvl1pPr marL="0" indent="0">
              <a:buNone/>
              <a:defRPr sz="800"/>
            </a:lvl1pPr>
          </a:lstStyle>
          <a:p>
            <a:r>
              <a:rPr lang="en-GB" sz="800"/>
              <a:t>Insert picture</a:t>
            </a:r>
            <a:br>
              <a:rPr lang="en-GB" sz="800"/>
            </a:br>
            <a:r>
              <a:rPr lang="en-GB" sz="800"/>
              <a:t>Select this placeholder and choose a image from our Imageshop located to the right in the «Insert» menu . Or you can click on the Icon to select a image from your computer. </a:t>
            </a:r>
            <a:br>
              <a:rPr lang="en-GB" sz="800"/>
            </a:br>
            <a:br>
              <a:rPr lang="en-GB" sz="800"/>
            </a:br>
            <a:r>
              <a:rPr lang="en-GB" sz="800"/>
              <a:t>After inserting the image, you can justify the size and position. Click on «Picture  format» and select «Crop» from the main ribbon. </a:t>
            </a:r>
          </a:p>
        </p:txBody>
      </p:sp>
      <p:sp>
        <p:nvSpPr>
          <p:cNvPr id="16" name="Plassholder for tekst 11">
            <a:extLst>
              <a:ext uri="{FF2B5EF4-FFF2-40B4-BE49-F238E27FC236}">
                <a16:creationId xmlns:a16="http://schemas.microsoft.com/office/drawing/2014/main" id="{C6458A1A-FFE1-A05A-51BC-A2460D1F09BC}"/>
              </a:ext>
            </a:extLst>
          </p:cNvPr>
          <p:cNvSpPr>
            <a:spLocks noGrp="1"/>
          </p:cNvSpPr>
          <p:nvPr>
            <p:ph type="body" sz="quarter" idx="22" hasCustomPrompt="1"/>
          </p:nvPr>
        </p:nvSpPr>
        <p:spPr>
          <a:xfrm>
            <a:off x="5106925" y="2876550"/>
            <a:ext cx="1973263" cy="3296444"/>
          </a:xfrm>
        </p:spPr>
        <p:txBody>
          <a:bodyPr lIns="18000"/>
          <a:lstStyle>
            <a:lvl1pPr marL="0" indent="0">
              <a:spcBef>
                <a:spcPts val="0"/>
              </a:spcBef>
              <a:buNone/>
              <a:defRPr sz="1951" b="1">
                <a:solidFill>
                  <a:schemeClr val="accent1"/>
                </a:solidFill>
                <a:latin typeface="+mj-lt"/>
              </a:defRPr>
            </a:lvl1pPr>
            <a:lvl2pPr marL="0" indent="0">
              <a:lnSpc>
                <a:spcPct val="101000"/>
              </a:lnSpc>
              <a:spcBef>
                <a:spcPts val="251"/>
              </a:spcBef>
              <a:spcAft>
                <a:spcPts val="200"/>
              </a:spcAft>
              <a:buNone/>
              <a:defRPr sz="1300" b="1">
                <a:latin typeface="+mj-lt"/>
              </a:defRPr>
            </a:lvl2pPr>
            <a:lvl3pPr marL="113504" indent="-113504">
              <a:spcBef>
                <a:spcPts val="351"/>
              </a:spcBef>
              <a:spcAft>
                <a:spcPts val="251"/>
              </a:spcAft>
              <a:buSzPct val="80000"/>
              <a:buFont typeface="Arial" panose="020B0604020202020204" pitchFamily="34" charset="0"/>
              <a:buChar char="●"/>
              <a:defRPr sz="1100"/>
            </a:lvl3pPr>
            <a:lvl4pPr marL="264312" indent="-112711">
              <a:spcBef>
                <a:spcPts val="0"/>
              </a:spcBef>
              <a:spcAft>
                <a:spcPts val="151"/>
              </a:spcAft>
              <a:buFont typeface="Arial" panose="020B0604020202020204" pitchFamily="34" charset="0"/>
              <a:buChar char="•"/>
              <a:defRPr sz="1100" b="0">
                <a:latin typeface="+mn-lt"/>
              </a:defRPr>
            </a:lvl4pPr>
            <a:lvl5pPr marL="448458" indent="-112711">
              <a:spcBef>
                <a:spcPts val="0"/>
              </a:spcBef>
              <a:spcAft>
                <a:spcPts val="151"/>
              </a:spcAft>
              <a:buFont typeface="Arial" panose="020B0604020202020204" pitchFamily="34" charset="0"/>
              <a:buChar char="•"/>
              <a:defRPr sz="1100"/>
            </a:lvl5pPr>
          </a:lstStyle>
          <a:p>
            <a:pPr lvl="0"/>
            <a:r>
              <a:rPr lang="en-GB"/>
              <a:t>Click to add title. </a:t>
            </a:r>
          </a:p>
          <a:p>
            <a:pPr lvl="1"/>
            <a:r>
              <a:rPr lang="en-GB"/>
              <a:t>Use indent level 2 for subtitle and level 3-5 for bullets. </a:t>
            </a:r>
          </a:p>
          <a:p>
            <a:pPr lvl="2"/>
            <a:r>
              <a:rPr lang="en-GB"/>
              <a:t>Third level</a:t>
            </a:r>
          </a:p>
          <a:p>
            <a:pPr lvl="3"/>
            <a:r>
              <a:rPr lang="en-GB"/>
              <a:t>Fourth level</a:t>
            </a:r>
          </a:p>
          <a:p>
            <a:pPr lvl="4"/>
            <a:r>
              <a:rPr lang="en-GB"/>
              <a:t>Fifth </a:t>
            </a:r>
            <a:r>
              <a:rPr lang="en-GB" err="1"/>
              <a:t>levelivå</a:t>
            </a:r>
            <a:endParaRPr lang="en-GB"/>
          </a:p>
        </p:txBody>
      </p:sp>
      <p:sp>
        <p:nvSpPr>
          <p:cNvPr id="17" name="Plassholder for bilde 9">
            <a:extLst>
              <a:ext uri="{FF2B5EF4-FFF2-40B4-BE49-F238E27FC236}">
                <a16:creationId xmlns:a16="http://schemas.microsoft.com/office/drawing/2014/main" id="{EC20558D-818F-844B-F310-DE4C3A62F4A5}"/>
              </a:ext>
            </a:extLst>
          </p:cNvPr>
          <p:cNvSpPr>
            <a:spLocks noGrp="1"/>
          </p:cNvSpPr>
          <p:nvPr>
            <p:ph type="pic" sz="quarter" idx="23" hasCustomPrompt="1"/>
          </p:nvPr>
        </p:nvSpPr>
        <p:spPr>
          <a:xfrm>
            <a:off x="7312723" y="1357316"/>
            <a:ext cx="1973263" cy="1312863"/>
          </a:xfrm>
        </p:spPr>
        <p:txBody>
          <a:bodyPr/>
          <a:lstStyle>
            <a:lvl1pPr marL="0" indent="0">
              <a:buNone/>
              <a:defRPr sz="800"/>
            </a:lvl1pPr>
          </a:lstStyle>
          <a:p>
            <a:r>
              <a:rPr lang="en-GB" sz="800"/>
              <a:t>Insert picture</a:t>
            </a:r>
            <a:br>
              <a:rPr lang="en-GB" sz="800"/>
            </a:br>
            <a:r>
              <a:rPr lang="en-GB" sz="800"/>
              <a:t>Select this placeholder and choose a image from our Imageshop located to the right in the «Insert» menu . Or you can click on the Icon to select a image from your computer. </a:t>
            </a:r>
            <a:br>
              <a:rPr lang="en-GB" sz="800"/>
            </a:br>
            <a:br>
              <a:rPr lang="en-GB" sz="800"/>
            </a:br>
            <a:r>
              <a:rPr lang="en-GB" sz="800"/>
              <a:t>After inserting the image, you can justify the size and position. Click on «Picture  format» and select «Crop» from the main ribbon. </a:t>
            </a:r>
          </a:p>
        </p:txBody>
      </p:sp>
      <p:sp>
        <p:nvSpPr>
          <p:cNvPr id="18" name="Plassholder for tekst 11">
            <a:extLst>
              <a:ext uri="{FF2B5EF4-FFF2-40B4-BE49-F238E27FC236}">
                <a16:creationId xmlns:a16="http://schemas.microsoft.com/office/drawing/2014/main" id="{DD7158E2-503D-4907-32CD-7B6B79475A98}"/>
              </a:ext>
            </a:extLst>
          </p:cNvPr>
          <p:cNvSpPr>
            <a:spLocks noGrp="1"/>
          </p:cNvSpPr>
          <p:nvPr>
            <p:ph type="body" sz="quarter" idx="24" hasCustomPrompt="1"/>
          </p:nvPr>
        </p:nvSpPr>
        <p:spPr>
          <a:xfrm>
            <a:off x="7312723" y="2876550"/>
            <a:ext cx="1973263" cy="3296444"/>
          </a:xfrm>
        </p:spPr>
        <p:txBody>
          <a:bodyPr lIns="18000"/>
          <a:lstStyle>
            <a:lvl1pPr marL="0" indent="0">
              <a:spcBef>
                <a:spcPts val="0"/>
              </a:spcBef>
              <a:buNone/>
              <a:defRPr sz="1951" b="1">
                <a:solidFill>
                  <a:schemeClr val="accent1"/>
                </a:solidFill>
                <a:latin typeface="+mj-lt"/>
              </a:defRPr>
            </a:lvl1pPr>
            <a:lvl2pPr marL="0" indent="0">
              <a:lnSpc>
                <a:spcPct val="101000"/>
              </a:lnSpc>
              <a:spcBef>
                <a:spcPts val="251"/>
              </a:spcBef>
              <a:spcAft>
                <a:spcPts val="200"/>
              </a:spcAft>
              <a:buNone/>
              <a:defRPr sz="1300" b="1">
                <a:latin typeface="+mj-lt"/>
              </a:defRPr>
            </a:lvl2pPr>
            <a:lvl3pPr marL="113504" indent="-113504">
              <a:spcBef>
                <a:spcPts val="351"/>
              </a:spcBef>
              <a:spcAft>
                <a:spcPts val="251"/>
              </a:spcAft>
              <a:buSzPct val="80000"/>
              <a:buFont typeface="Arial" panose="020B0604020202020204" pitchFamily="34" charset="0"/>
              <a:buChar char="●"/>
              <a:defRPr sz="1100"/>
            </a:lvl3pPr>
            <a:lvl4pPr marL="264312" indent="-112711">
              <a:spcBef>
                <a:spcPts val="0"/>
              </a:spcBef>
              <a:spcAft>
                <a:spcPts val="151"/>
              </a:spcAft>
              <a:buFont typeface="Arial" panose="020B0604020202020204" pitchFamily="34" charset="0"/>
              <a:buChar char="•"/>
              <a:defRPr sz="1100" b="0">
                <a:latin typeface="+mn-lt"/>
              </a:defRPr>
            </a:lvl4pPr>
            <a:lvl5pPr marL="448458" indent="-112711">
              <a:spcBef>
                <a:spcPts val="0"/>
              </a:spcBef>
              <a:spcAft>
                <a:spcPts val="151"/>
              </a:spcAft>
              <a:buFont typeface="Arial" panose="020B0604020202020204" pitchFamily="34" charset="0"/>
              <a:buChar char="•"/>
              <a:defRPr sz="1100"/>
            </a:lvl5pPr>
          </a:lstStyle>
          <a:p>
            <a:pPr lvl="0"/>
            <a:r>
              <a:rPr lang="en-GB"/>
              <a:t>Click to add title. </a:t>
            </a:r>
          </a:p>
          <a:p>
            <a:pPr lvl="1"/>
            <a:r>
              <a:rPr lang="en-GB"/>
              <a:t>Use indent level 2 for subtitle and level 3-5 for bullets. </a:t>
            </a:r>
          </a:p>
          <a:p>
            <a:pPr lvl="2"/>
            <a:r>
              <a:rPr lang="en-GB"/>
              <a:t>Third level</a:t>
            </a:r>
          </a:p>
          <a:p>
            <a:pPr lvl="3"/>
            <a:r>
              <a:rPr lang="en-GB"/>
              <a:t>Fourth level</a:t>
            </a:r>
          </a:p>
          <a:p>
            <a:pPr lvl="4"/>
            <a:r>
              <a:rPr lang="en-GB"/>
              <a:t>Fifth </a:t>
            </a:r>
            <a:r>
              <a:rPr lang="en-GB" err="1"/>
              <a:t>levelivå</a:t>
            </a:r>
            <a:endParaRPr lang="en-GB"/>
          </a:p>
        </p:txBody>
      </p:sp>
      <p:sp>
        <p:nvSpPr>
          <p:cNvPr id="19" name="Plassholder for bilde 9">
            <a:extLst>
              <a:ext uri="{FF2B5EF4-FFF2-40B4-BE49-F238E27FC236}">
                <a16:creationId xmlns:a16="http://schemas.microsoft.com/office/drawing/2014/main" id="{D0F96667-3126-CECA-CDF7-44AA51FF30E8}"/>
              </a:ext>
            </a:extLst>
          </p:cNvPr>
          <p:cNvSpPr>
            <a:spLocks noGrp="1"/>
          </p:cNvSpPr>
          <p:nvPr>
            <p:ph type="pic" sz="quarter" idx="25" hasCustomPrompt="1"/>
          </p:nvPr>
        </p:nvSpPr>
        <p:spPr>
          <a:xfrm>
            <a:off x="9518522" y="1357316"/>
            <a:ext cx="1973263" cy="1312863"/>
          </a:xfrm>
        </p:spPr>
        <p:txBody>
          <a:bodyPr/>
          <a:lstStyle>
            <a:lvl1pPr marL="0" indent="0">
              <a:buNone/>
              <a:defRPr sz="800"/>
            </a:lvl1pPr>
          </a:lstStyle>
          <a:p>
            <a:r>
              <a:rPr lang="en-GB" sz="800"/>
              <a:t>Insert picture</a:t>
            </a:r>
            <a:br>
              <a:rPr lang="en-GB" sz="800"/>
            </a:br>
            <a:r>
              <a:rPr lang="en-GB" sz="800"/>
              <a:t>Select this placeholder and choose a image from our Imageshop located to the right in the «Insert» menu . Or you can click on the Icon to select a image from your computer. </a:t>
            </a:r>
            <a:br>
              <a:rPr lang="en-GB" sz="800"/>
            </a:br>
            <a:br>
              <a:rPr lang="en-GB" sz="800"/>
            </a:br>
            <a:r>
              <a:rPr lang="en-GB" sz="800"/>
              <a:t>After inserting the image, you can justify the size and position. Click on «Picture  format» and select «Crop» from the main ribbon. </a:t>
            </a:r>
          </a:p>
        </p:txBody>
      </p:sp>
      <p:sp>
        <p:nvSpPr>
          <p:cNvPr id="20" name="Plassholder for tekst 11">
            <a:extLst>
              <a:ext uri="{FF2B5EF4-FFF2-40B4-BE49-F238E27FC236}">
                <a16:creationId xmlns:a16="http://schemas.microsoft.com/office/drawing/2014/main" id="{2B4FE053-7B8F-D63F-0A4A-A1BFDFAB9B08}"/>
              </a:ext>
            </a:extLst>
          </p:cNvPr>
          <p:cNvSpPr>
            <a:spLocks noGrp="1"/>
          </p:cNvSpPr>
          <p:nvPr>
            <p:ph type="body" sz="quarter" idx="26" hasCustomPrompt="1"/>
          </p:nvPr>
        </p:nvSpPr>
        <p:spPr>
          <a:xfrm>
            <a:off x="9518522" y="2876550"/>
            <a:ext cx="1973263" cy="3296444"/>
          </a:xfrm>
        </p:spPr>
        <p:txBody>
          <a:bodyPr lIns="18000"/>
          <a:lstStyle>
            <a:lvl1pPr marL="0" indent="0">
              <a:spcBef>
                <a:spcPts val="0"/>
              </a:spcBef>
              <a:buNone/>
              <a:defRPr sz="1951" b="1">
                <a:solidFill>
                  <a:schemeClr val="accent1"/>
                </a:solidFill>
                <a:latin typeface="+mj-lt"/>
              </a:defRPr>
            </a:lvl1pPr>
            <a:lvl2pPr marL="0" indent="0">
              <a:lnSpc>
                <a:spcPct val="101000"/>
              </a:lnSpc>
              <a:spcBef>
                <a:spcPts val="251"/>
              </a:spcBef>
              <a:spcAft>
                <a:spcPts val="200"/>
              </a:spcAft>
              <a:buNone/>
              <a:defRPr sz="1300" b="1">
                <a:latin typeface="+mj-lt"/>
              </a:defRPr>
            </a:lvl2pPr>
            <a:lvl3pPr marL="113504" indent="-113504">
              <a:spcBef>
                <a:spcPts val="351"/>
              </a:spcBef>
              <a:spcAft>
                <a:spcPts val="251"/>
              </a:spcAft>
              <a:buSzPct val="80000"/>
              <a:buFont typeface="Arial" panose="020B0604020202020204" pitchFamily="34" charset="0"/>
              <a:buChar char="●"/>
              <a:defRPr sz="1100"/>
            </a:lvl3pPr>
            <a:lvl4pPr marL="264312" indent="-112711">
              <a:spcBef>
                <a:spcPts val="0"/>
              </a:spcBef>
              <a:spcAft>
                <a:spcPts val="151"/>
              </a:spcAft>
              <a:buFont typeface="Arial" panose="020B0604020202020204" pitchFamily="34" charset="0"/>
              <a:buChar char="•"/>
              <a:defRPr sz="1100" b="0">
                <a:latin typeface="+mn-lt"/>
              </a:defRPr>
            </a:lvl4pPr>
            <a:lvl5pPr marL="448458" indent="-112711">
              <a:spcBef>
                <a:spcPts val="0"/>
              </a:spcBef>
              <a:spcAft>
                <a:spcPts val="151"/>
              </a:spcAft>
              <a:buFont typeface="Arial" panose="020B0604020202020204" pitchFamily="34" charset="0"/>
              <a:buChar char="•"/>
              <a:defRPr sz="1100"/>
            </a:lvl5pPr>
          </a:lstStyle>
          <a:p>
            <a:pPr lvl="0"/>
            <a:r>
              <a:rPr lang="en-GB"/>
              <a:t>Click to add title. </a:t>
            </a:r>
          </a:p>
          <a:p>
            <a:pPr lvl="1"/>
            <a:r>
              <a:rPr lang="en-GB"/>
              <a:t>Use indent level 2 for subtitle and level 3-5 for bullets. </a:t>
            </a:r>
          </a:p>
          <a:p>
            <a:pPr lvl="2"/>
            <a:r>
              <a:rPr lang="en-GB"/>
              <a:t>Third level</a:t>
            </a:r>
          </a:p>
          <a:p>
            <a:pPr lvl="3"/>
            <a:r>
              <a:rPr lang="en-GB"/>
              <a:t>Fourth level</a:t>
            </a:r>
          </a:p>
          <a:p>
            <a:pPr lvl="4"/>
            <a:r>
              <a:rPr lang="en-GB"/>
              <a:t>Fifth </a:t>
            </a:r>
            <a:r>
              <a:rPr lang="en-GB" err="1"/>
              <a:t>levelivå</a:t>
            </a:r>
            <a:endParaRPr lang="en-GB"/>
          </a:p>
        </p:txBody>
      </p:sp>
      <p:sp>
        <p:nvSpPr>
          <p:cNvPr id="8" name="Date Placeholder 7">
            <a:extLst>
              <a:ext uri="{FF2B5EF4-FFF2-40B4-BE49-F238E27FC236}">
                <a16:creationId xmlns:a16="http://schemas.microsoft.com/office/drawing/2014/main" id="{AC694529-34EC-21CF-C49A-8F0BF40D71FB}"/>
              </a:ext>
            </a:extLst>
          </p:cNvPr>
          <p:cNvSpPr>
            <a:spLocks noGrp="1"/>
          </p:cNvSpPr>
          <p:nvPr>
            <p:ph type="dt" sz="half" idx="27"/>
          </p:nvPr>
        </p:nvSpPr>
        <p:spPr/>
        <p:txBody>
          <a:bodyPr/>
          <a:lstStyle/>
          <a:p>
            <a:fld id="{3796EE7B-A9AA-AA4F-BE57-4414DA60C69F}" type="datetime1">
              <a:rPr lang="en-GB" smtClean="0"/>
              <a:t>12/03/2025</a:t>
            </a:fld>
            <a:endParaRPr lang="en-GB"/>
          </a:p>
        </p:txBody>
      </p:sp>
      <p:sp>
        <p:nvSpPr>
          <p:cNvPr id="9" name="Footer Placeholder 8">
            <a:extLst>
              <a:ext uri="{FF2B5EF4-FFF2-40B4-BE49-F238E27FC236}">
                <a16:creationId xmlns:a16="http://schemas.microsoft.com/office/drawing/2014/main" id="{98323674-E461-8F1D-3E5E-7DDD945E4474}"/>
              </a:ext>
            </a:extLst>
          </p:cNvPr>
          <p:cNvSpPr>
            <a:spLocks noGrp="1"/>
          </p:cNvSpPr>
          <p:nvPr>
            <p:ph type="ftr" sz="quarter" idx="28"/>
          </p:nvPr>
        </p:nvSpPr>
        <p:spPr/>
        <p:txBody>
          <a:bodyPr/>
          <a:lstStyle/>
          <a:p>
            <a:endParaRPr lang="en-GB"/>
          </a:p>
        </p:txBody>
      </p:sp>
      <p:sp>
        <p:nvSpPr>
          <p:cNvPr id="11" name="Slide Number Placeholder 10">
            <a:extLst>
              <a:ext uri="{FF2B5EF4-FFF2-40B4-BE49-F238E27FC236}">
                <a16:creationId xmlns:a16="http://schemas.microsoft.com/office/drawing/2014/main" id="{202B4E31-194A-F9C1-B861-6FD4D891C581}"/>
              </a:ext>
            </a:extLst>
          </p:cNvPr>
          <p:cNvSpPr>
            <a:spLocks noGrp="1"/>
          </p:cNvSpPr>
          <p:nvPr>
            <p:ph type="sldNum" sz="quarter" idx="29"/>
          </p:nvPr>
        </p:nvSpPr>
        <p:spPr/>
        <p:txBody>
          <a:bodyPr/>
          <a:lstStyle/>
          <a:p>
            <a:fld id="{BE2ACD00-28B2-4D17-A930-2C9F8441C7CA}" type="slidenum">
              <a:rPr lang="en-GB" smtClean="0"/>
              <a:pPr/>
              <a:t>‹#›</a:t>
            </a:fld>
            <a:endParaRPr lang="en-GB"/>
          </a:p>
        </p:txBody>
      </p:sp>
      <p:sp>
        <p:nvSpPr>
          <p:cNvPr id="3" name="Plassholder for tekst 13">
            <a:extLst>
              <a:ext uri="{FF2B5EF4-FFF2-40B4-BE49-F238E27FC236}">
                <a16:creationId xmlns:a16="http://schemas.microsoft.com/office/drawing/2014/main" id="{B34377DE-0D52-29AB-5DF3-0B4CBE677207}"/>
              </a:ext>
            </a:extLst>
          </p:cNvPr>
          <p:cNvSpPr>
            <a:spLocks noGrp="1"/>
          </p:cNvSpPr>
          <p:nvPr>
            <p:ph type="body" sz="quarter" idx="16"/>
          </p:nvPr>
        </p:nvSpPr>
        <p:spPr>
          <a:xfrm>
            <a:off x="694800" y="323516"/>
            <a:ext cx="9828639" cy="246222"/>
          </a:xfrm>
        </p:spPr>
        <p:txBody>
          <a:bodyPr wrap="none">
            <a:noAutofit/>
          </a:bodyPr>
          <a:lstStyle>
            <a:lvl1pPr marL="0" indent="0" algn="l">
              <a:buNone/>
              <a:defRPr sz="1600" b="0" i="0">
                <a:solidFill>
                  <a:srgbClr val="999999"/>
                </a:solidFill>
                <a:latin typeface="+mn-lt"/>
              </a:defRPr>
            </a:lvl1pPr>
            <a:lvl2pPr marL="223833" indent="0">
              <a:buNone/>
              <a:defRPr/>
            </a:lvl2pPr>
          </a:lstStyle>
          <a:p>
            <a:pPr lvl="0"/>
            <a:r>
              <a:rPr lang="en-US"/>
              <a:t>Click to edit Master text styles</a:t>
            </a:r>
          </a:p>
        </p:txBody>
      </p:sp>
      <p:sp>
        <p:nvSpPr>
          <p:cNvPr id="4" name="TextBox 3">
            <a:extLst>
              <a:ext uri="{FF2B5EF4-FFF2-40B4-BE49-F238E27FC236}">
                <a16:creationId xmlns:a16="http://schemas.microsoft.com/office/drawing/2014/main" id="{0B3BB030-9754-2229-FFDF-A1DBAB967B83}"/>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Section/5 </a:t>
            </a:r>
            <a:r>
              <a:rPr lang="en-GB" sz="1000" b="1">
                <a:solidFill>
                  <a:srgbClr val="D1D1D1"/>
                </a:solidFill>
                <a:latin typeface="Verdana" panose="020B0604030504040204" pitchFamily="34" charset="0"/>
                <a:ea typeface="Verdana" panose="020B0604030504040204" pitchFamily="34" charset="0"/>
                <a:cs typeface="Verdana" panose="020B0604030504040204" pitchFamily="34" charset="0"/>
              </a:rPr>
              <a:t>Columns/Pictures</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TextBox 1">
            <a:extLst>
              <a:ext uri="{FF2B5EF4-FFF2-40B4-BE49-F238E27FC236}">
                <a16:creationId xmlns:a16="http://schemas.microsoft.com/office/drawing/2014/main" id="{8E9DFF5F-83E1-356A-519C-815B83501833}"/>
              </a:ext>
            </a:extLst>
          </p:cNvPr>
          <p:cNvSpPr txBox="1"/>
          <p:nvPr userDrawn="1"/>
        </p:nvSpPr>
        <p:spPr>
          <a:xfrm>
            <a:off x="-1930574" y="215864"/>
            <a:ext cx="1908048"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Section Title: </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Max. 1 line</a:t>
            </a:r>
          </a:p>
        </p:txBody>
      </p:sp>
      <p:sp>
        <p:nvSpPr>
          <p:cNvPr id="30" name="TextBox 5">
            <a:extLst>
              <a:ext uri="{FF2B5EF4-FFF2-40B4-BE49-F238E27FC236}">
                <a16:creationId xmlns:a16="http://schemas.microsoft.com/office/drawing/2014/main" id="{2961C7CE-E39D-1A06-6695-9FC7A8469527}"/>
              </a:ext>
            </a:extLst>
          </p:cNvPr>
          <p:cNvSpPr txBox="1"/>
          <p:nvPr userDrawn="1"/>
        </p:nvSpPr>
        <p:spPr>
          <a:xfrm>
            <a:off x="-2224710" y="3136921"/>
            <a:ext cx="2202184" cy="461665"/>
          </a:xfrm>
          <a:prstGeom prst="rect">
            <a:avLst/>
          </a:prstGeom>
          <a:noFill/>
          <a:ln w="6350">
            <a:noFill/>
          </a:ln>
          <a:effectLst/>
        </p:spPr>
        <p:txBody>
          <a:bodyPr wrap="square" anchor="ctr">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Text and levels: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31" name="Picture 30">
            <a:extLst>
              <a:ext uri="{FF2B5EF4-FFF2-40B4-BE49-F238E27FC236}">
                <a16:creationId xmlns:a16="http://schemas.microsoft.com/office/drawing/2014/main" id="{4AFC8153-C901-0DA4-EECC-C1A761868874}"/>
              </a:ext>
            </a:extLst>
          </p:cNvPr>
          <p:cNvPicPr>
            <a:picLocks noChangeAspect="1"/>
          </p:cNvPicPr>
          <p:nvPr userDrawn="1"/>
        </p:nvPicPr>
        <p:blipFill>
          <a:blip r:embed="rId4">
            <a:alphaModFix amt="60000"/>
          </a:blip>
          <a:stretch>
            <a:fillRect/>
          </a:stretch>
        </p:blipFill>
        <p:spPr>
          <a:xfrm>
            <a:off x="-503816" y="3007920"/>
            <a:ext cx="387292" cy="138319"/>
          </a:xfrm>
          <a:prstGeom prst="rect">
            <a:avLst/>
          </a:prstGeom>
        </p:spPr>
      </p:pic>
      <p:sp>
        <p:nvSpPr>
          <p:cNvPr id="38" name="TextBox 12">
            <a:extLst>
              <a:ext uri="{FF2B5EF4-FFF2-40B4-BE49-F238E27FC236}">
                <a16:creationId xmlns:a16="http://schemas.microsoft.com/office/drawing/2014/main" id="{2F14B02E-8A48-4C1A-BAA7-B7C68941A660}"/>
              </a:ext>
            </a:extLst>
          </p:cNvPr>
          <p:cNvSpPr txBox="1"/>
          <p:nvPr userDrawn="1"/>
        </p:nvSpPr>
        <p:spPr>
          <a:xfrm>
            <a:off x="12192000" y="5712123"/>
            <a:ext cx="2569597" cy="461665"/>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Remove arch: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kumimoji="0" lang="en-GB" sz="12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 name="TextBox 5">
            <a:extLst>
              <a:ext uri="{FF2B5EF4-FFF2-40B4-BE49-F238E27FC236}">
                <a16:creationId xmlns:a16="http://schemas.microsoft.com/office/drawing/2014/main" id="{68220F72-0F14-3EF4-C4AA-12C7CB2D6599}"/>
              </a:ext>
            </a:extLst>
          </p:cNvPr>
          <p:cNvSpPr txBox="1"/>
          <p:nvPr userDrawn="1"/>
        </p:nvSpPr>
        <p:spPr>
          <a:xfrm>
            <a:off x="-2078736" y="3727587"/>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
        <p:nvSpPr>
          <p:cNvPr id="5" name="TextBox 9">
            <a:extLst>
              <a:ext uri="{FF2B5EF4-FFF2-40B4-BE49-F238E27FC236}">
                <a16:creationId xmlns:a16="http://schemas.microsoft.com/office/drawing/2014/main" id="{6A7439F3-B002-70CC-2A35-9A90B99A6942}"/>
              </a:ext>
            </a:extLst>
          </p:cNvPr>
          <p:cNvSpPr txBox="1"/>
          <p:nvPr userDrawn="1"/>
        </p:nvSpPr>
        <p:spPr>
          <a:xfrm>
            <a:off x="12214226" y="2103646"/>
            <a:ext cx="2770231" cy="2085186"/>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algn="l"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top menu.</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“Open Imageshop” all the way to right on the menu. Log-in with your Tryg-user.*</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algn="l"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lifebuoy-icon. Choose “Home” on the top menu and click the “Reset” button in the top Ribbon. The logo will appear and the master elements will snap back in correct position.</a:t>
            </a:r>
          </a:p>
          <a:p>
            <a:pPr algn="l" fontAlgn="ctr">
              <a:spcBef>
                <a:spcPts val="650"/>
              </a:spcBef>
            </a:pP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you are not </a:t>
            </a:r>
            <a:r>
              <a:rPr lang="en-GB" sz="800"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already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registered as a Tryg-</a:t>
            </a:r>
            <a:r>
              <a:rPr lang="en-GB" sz="800"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user you can do this by visiting: tryg.imageshop.org. You can only use your Tryg-email.</a:t>
            </a:r>
            <a:endPar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CE563F08-982E-ED6D-06C5-99EAE7D37E47}"/>
              </a:ext>
            </a:extLst>
          </p:cNvPr>
          <p:cNvPicPr>
            <a:picLocks noChangeAspect="1"/>
          </p:cNvPicPr>
          <p:nvPr userDrawn="1"/>
        </p:nvPicPr>
        <p:blipFill>
          <a:blip r:embed="rId5">
            <a:alphaModFix amt="50000"/>
          </a:blip>
          <a:stretch>
            <a:fillRect/>
          </a:stretch>
        </p:blipFill>
        <p:spPr>
          <a:xfrm>
            <a:off x="12234887" y="1766872"/>
            <a:ext cx="1105061" cy="246875"/>
          </a:xfrm>
          <a:prstGeom prst="rect">
            <a:avLst/>
          </a:prstGeom>
        </p:spPr>
      </p:pic>
      <p:sp>
        <p:nvSpPr>
          <p:cNvPr id="7" name="TextBox 1">
            <a:extLst>
              <a:ext uri="{FF2B5EF4-FFF2-40B4-BE49-F238E27FC236}">
                <a16:creationId xmlns:a16="http://schemas.microsoft.com/office/drawing/2014/main" id="{E0436FB2-790A-D014-1503-22FCE012F98F}"/>
              </a:ext>
            </a:extLst>
          </p:cNvPr>
          <p:cNvSpPr txBox="1"/>
          <p:nvPr userDrawn="1"/>
        </p:nvSpPr>
        <p:spPr>
          <a:xfrm>
            <a:off x="-1882782" y="853637"/>
            <a:ext cx="1908048"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 line</a:t>
            </a:r>
          </a:p>
        </p:txBody>
      </p:sp>
    </p:spTree>
    <p:extLst>
      <p:ext uri="{BB962C8B-B14F-4D97-AF65-F5344CB8AC3E}">
        <p14:creationId xmlns:p14="http://schemas.microsoft.com/office/powerpoint/2010/main" val="192781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ty slide with logo">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F77EDC89-EC50-7887-13EF-4967CDF0067D}"/>
              </a:ext>
            </a:extLst>
          </p:cNvPr>
          <p:cNvSpPr>
            <a:spLocks noGrp="1"/>
          </p:cNvSpPr>
          <p:nvPr>
            <p:ph type="title"/>
          </p:nvPr>
        </p:nvSpPr>
        <p:spPr>
          <a:xfrm>
            <a:off x="695325" y="-813600"/>
            <a:ext cx="10515600" cy="462434"/>
          </a:xfrm>
        </p:spPr>
        <p:txBody>
          <a:bodyPr anchor="b" anchorCtr="0">
            <a:normAutofit/>
          </a:bodyPr>
          <a:lstStyle>
            <a:lvl1pPr>
              <a:defRPr sz="2600"/>
            </a:lvl1pPr>
          </a:lstStyle>
          <a:p>
            <a:r>
              <a:rPr lang="en-US"/>
              <a:t>Click to edit Master title style</a:t>
            </a:r>
            <a:endParaRPr lang="en-GB"/>
          </a:p>
        </p:txBody>
      </p:sp>
      <p:sp>
        <p:nvSpPr>
          <p:cNvPr id="3" name="Grafikk i plassholder">
            <a:extLst>
              <a:ext uri="{FF2B5EF4-FFF2-40B4-BE49-F238E27FC236}">
                <a16:creationId xmlns:a16="http://schemas.microsoft.com/office/drawing/2014/main" id="{D70A4393-3F5F-BE3A-1DF5-D3A12C732B09}"/>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US"/>
              <a:t>Click to edit Master text styles</a:t>
            </a:r>
          </a:p>
        </p:txBody>
      </p:sp>
      <p:sp>
        <p:nvSpPr>
          <p:cNvPr id="10" name="Date Placeholder 9">
            <a:extLst>
              <a:ext uri="{FF2B5EF4-FFF2-40B4-BE49-F238E27FC236}">
                <a16:creationId xmlns:a16="http://schemas.microsoft.com/office/drawing/2014/main" id="{28DA0F01-A143-0D40-C3B7-BB67DDFF07E2}"/>
              </a:ext>
            </a:extLst>
          </p:cNvPr>
          <p:cNvSpPr>
            <a:spLocks noGrp="1"/>
          </p:cNvSpPr>
          <p:nvPr>
            <p:ph type="dt" sz="half" idx="17"/>
          </p:nvPr>
        </p:nvSpPr>
        <p:spPr/>
        <p:txBody>
          <a:bodyPr/>
          <a:lstStyle/>
          <a:p>
            <a:fld id="{7BC6ED44-5EA4-1C4E-A93B-D3F01DA3FC49}" type="datetime1">
              <a:rPr lang="en-GB" smtClean="0"/>
              <a:t>12/03/2025</a:t>
            </a:fld>
            <a:endParaRPr lang="en-GB"/>
          </a:p>
        </p:txBody>
      </p:sp>
      <p:sp>
        <p:nvSpPr>
          <p:cNvPr id="11" name="Footer Placeholder 10">
            <a:extLst>
              <a:ext uri="{FF2B5EF4-FFF2-40B4-BE49-F238E27FC236}">
                <a16:creationId xmlns:a16="http://schemas.microsoft.com/office/drawing/2014/main" id="{CA8B13B5-53C1-040A-F647-E0B688DD5118}"/>
              </a:ext>
            </a:extLst>
          </p:cNvPr>
          <p:cNvSpPr>
            <a:spLocks noGrp="1"/>
          </p:cNvSpPr>
          <p:nvPr>
            <p:ph type="ftr" sz="quarter" idx="18"/>
          </p:nvPr>
        </p:nvSpPr>
        <p:spPr/>
        <p:txBody>
          <a:bodyPr/>
          <a:lstStyle/>
          <a:p>
            <a:endParaRPr lang="en-GB"/>
          </a:p>
        </p:txBody>
      </p:sp>
      <p:sp>
        <p:nvSpPr>
          <p:cNvPr id="12" name="Slide Number Placeholder 11">
            <a:extLst>
              <a:ext uri="{FF2B5EF4-FFF2-40B4-BE49-F238E27FC236}">
                <a16:creationId xmlns:a16="http://schemas.microsoft.com/office/drawing/2014/main" id="{CA21356B-22A2-A6C9-B416-99F92960B045}"/>
              </a:ext>
            </a:extLst>
          </p:cNvPr>
          <p:cNvSpPr>
            <a:spLocks noGrp="1"/>
          </p:cNvSpPr>
          <p:nvPr>
            <p:ph type="sldNum" sz="quarter" idx="19"/>
          </p:nvPr>
        </p:nvSpPr>
        <p:spPr/>
        <p:txBody>
          <a:bodyPr/>
          <a:lstStyle/>
          <a:p>
            <a:fld id="{BE2ACD00-28B2-4D17-A930-2C9F8441C7CA}" type="slidenum">
              <a:rPr lang="en-GB" smtClean="0"/>
              <a:pPr/>
              <a:t>‹#›</a:t>
            </a:fld>
            <a:endParaRPr lang="en-GB"/>
          </a:p>
        </p:txBody>
      </p:sp>
      <p:sp>
        <p:nvSpPr>
          <p:cNvPr id="4" name="TextBox 3">
            <a:extLst>
              <a:ext uri="{FF2B5EF4-FFF2-40B4-BE49-F238E27FC236}">
                <a16:creationId xmlns:a16="http://schemas.microsoft.com/office/drawing/2014/main" id="{095DB991-90E4-3787-BCC6-F364BA900199}"/>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pPr marL="0" marR="0" lvl="0" indent="0" algn="l" defTabSz="914377" rtl="0" eaLnBrk="1" fontAlgn="ctr" latinLnBrk="0" hangingPunct="1">
              <a:lnSpc>
                <a:spcPct val="100000"/>
              </a:lnSpc>
              <a:spcBef>
                <a:spcPts val="651"/>
              </a:spcBef>
              <a:spcAft>
                <a:spcPts val="0"/>
              </a:spcAft>
              <a:buClrTx/>
              <a:buSzTx/>
              <a:buFont typeface="Arial" panose="020B0604020202020204" pitchFamily="34" charset="0"/>
              <a:buNone/>
              <a:tabLst/>
              <a:defRPr/>
            </a:pPr>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Empty slide with logo</a:t>
            </a:r>
          </a:p>
        </p:txBody>
      </p:sp>
      <p:sp>
        <p:nvSpPr>
          <p:cNvPr id="16" name="TextBox 3">
            <a:extLst>
              <a:ext uri="{FF2B5EF4-FFF2-40B4-BE49-F238E27FC236}">
                <a16:creationId xmlns:a16="http://schemas.microsoft.com/office/drawing/2014/main" id="{EA29D4B6-8015-E5D4-622F-BF4CBBF468F0}"/>
              </a:ext>
            </a:extLst>
          </p:cNvPr>
          <p:cNvSpPr txBox="1"/>
          <p:nvPr userDrawn="1"/>
        </p:nvSpPr>
        <p:spPr>
          <a:xfrm>
            <a:off x="-3216300" y="-689720"/>
            <a:ext cx="319377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Hidden Title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(UU compliant)</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 line </a:t>
            </a:r>
          </a:p>
        </p:txBody>
      </p:sp>
      <p:sp>
        <p:nvSpPr>
          <p:cNvPr id="2" name="TextBox 12">
            <a:extLst>
              <a:ext uri="{FF2B5EF4-FFF2-40B4-BE49-F238E27FC236}">
                <a16:creationId xmlns:a16="http://schemas.microsoft.com/office/drawing/2014/main" id="{D459F501-A036-87AC-BFD5-5B6D4C25CA78}"/>
              </a:ext>
            </a:extLst>
          </p:cNvPr>
          <p:cNvSpPr txBox="1"/>
          <p:nvPr userDrawn="1"/>
        </p:nvSpPr>
        <p:spPr>
          <a:xfrm>
            <a:off x="12192000" y="5712123"/>
            <a:ext cx="2569597" cy="461665"/>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Remove arch: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kumimoji="0" lang="en-GB" sz="12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7439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ligned with logo/Content">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F77EDC89-EC50-7887-13EF-4967CDF0067D}"/>
              </a:ext>
            </a:extLst>
          </p:cNvPr>
          <p:cNvSpPr>
            <a:spLocks noGrp="1"/>
          </p:cNvSpPr>
          <p:nvPr>
            <p:ph type="title"/>
          </p:nvPr>
        </p:nvSpPr>
        <p:spPr>
          <a:xfrm>
            <a:off x="695325" y="278218"/>
            <a:ext cx="9720523" cy="400110"/>
          </a:xfrm>
        </p:spPr>
        <p:txBody>
          <a:bodyPr anchor="t" anchorCtr="0">
            <a:noAutofit/>
          </a:bodyPr>
          <a:lstStyle>
            <a:lvl1pPr>
              <a:defRPr sz="2600"/>
            </a:lvl1pPr>
          </a:lstStyle>
          <a:p>
            <a:r>
              <a:rPr lang="en-US"/>
              <a:t>Click to edit Master title style</a:t>
            </a:r>
            <a:endParaRPr lang="en-GB"/>
          </a:p>
        </p:txBody>
      </p:sp>
      <p:sp>
        <p:nvSpPr>
          <p:cNvPr id="8" name="Grafikk i plassholder">
            <a:extLst>
              <a:ext uri="{FF2B5EF4-FFF2-40B4-BE49-F238E27FC236}">
                <a16:creationId xmlns:a16="http://schemas.microsoft.com/office/drawing/2014/main" id="{2ADA3258-6C8D-D848-6AC2-063D6F12C620}"/>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10037B86-341A-D3F8-541D-00526977E56D}"/>
              </a:ext>
            </a:extLst>
          </p:cNvPr>
          <p:cNvSpPr>
            <a:spLocks noGrp="1"/>
          </p:cNvSpPr>
          <p:nvPr>
            <p:ph type="dt" sz="half" idx="14"/>
          </p:nvPr>
        </p:nvSpPr>
        <p:spPr/>
        <p:txBody>
          <a:bodyPr/>
          <a:lstStyle/>
          <a:p>
            <a:fld id="{EC0F4608-1C22-6B42-BB5D-805740FF240F}" type="datetime1">
              <a:rPr lang="en-GB" smtClean="0"/>
              <a:t>12/03/2025</a:t>
            </a:fld>
            <a:endParaRPr lang="en-GB"/>
          </a:p>
        </p:txBody>
      </p:sp>
      <p:sp>
        <p:nvSpPr>
          <p:cNvPr id="3" name="Footer Placeholder 2">
            <a:extLst>
              <a:ext uri="{FF2B5EF4-FFF2-40B4-BE49-F238E27FC236}">
                <a16:creationId xmlns:a16="http://schemas.microsoft.com/office/drawing/2014/main" id="{949FA85D-FE7B-C82E-C975-08C394369F18}"/>
              </a:ext>
            </a:extLst>
          </p:cNvPr>
          <p:cNvSpPr>
            <a:spLocks noGrp="1"/>
          </p:cNvSpPr>
          <p:nvPr>
            <p:ph type="ftr" sz="quarter" idx="15"/>
          </p:nvPr>
        </p:nvSpPr>
        <p:spPr/>
        <p:txBody>
          <a:bodyPr/>
          <a:lstStyle/>
          <a:p>
            <a:endParaRPr lang="en-GB"/>
          </a:p>
        </p:txBody>
      </p:sp>
      <p:sp>
        <p:nvSpPr>
          <p:cNvPr id="4" name="Slide Number Placeholder 3">
            <a:extLst>
              <a:ext uri="{FF2B5EF4-FFF2-40B4-BE49-F238E27FC236}">
                <a16:creationId xmlns:a16="http://schemas.microsoft.com/office/drawing/2014/main" id="{92A8F469-F117-3F5E-3437-7BCAFAC5D134}"/>
              </a:ext>
            </a:extLst>
          </p:cNvPr>
          <p:cNvSpPr>
            <a:spLocks noGrp="1"/>
          </p:cNvSpPr>
          <p:nvPr>
            <p:ph type="sldNum" sz="quarter" idx="16"/>
          </p:nvPr>
        </p:nvSpPr>
        <p:spPr/>
        <p:txBody>
          <a:bodyPr/>
          <a:lstStyle/>
          <a:p>
            <a:fld id="{BE2ACD00-28B2-4D17-A930-2C9F8441C7CA}" type="slidenum">
              <a:rPr lang="en-GB" smtClean="0"/>
              <a:pPr/>
              <a:t>‹#›</a:t>
            </a:fld>
            <a:endParaRPr lang="en-GB"/>
          </a:p>
        </p:txBody>
      </p:sp>
      <p:sp>
        <p:nvSpPr>
          <p:cNvPr id="17" name="Plassholder for innhold 2">
            <a:extLst>
              <a:ext uri="{FF2B5EF4-FFF2-40B4-BE49-F238E27FC236}">
                <a16:creationId xmlns:a16="http://schemas.microsoft.com/office/drawing/2014/main" id="{84C424CA-89BA-95EE-DE4E-E379CFF4FEF6}"/>
              </a:ext>
            </a:extLst>
          </p:cNvPr>
          <p:cNvSpPr>
            <a:spLocks noGrp="1"/>
          </p:cNvSpPr>
          <p:nvPr>
            <p:ph idx="1" hasCustomPrompt="1"/>
          </p:nvPr>
        </p:nvSpPr>
        <p:spPr>
          <a:xfrm>
            <a:off x="695327" y="825501"/>
            <a:ext cx="10801351" cy="5348288"/>
          </a:xfrm>
        </p:spPr>
        <p:txBody>
          <a:bodyPr/>
          <a:lstStyle>
            <a:lvl1pPr marL="0" indent="0">
              <a:buNone/>
              <a:defRPr/>
            </a:lvl1pPr>
            <a:lvl3pPr marL="759607" indent="-285750">
              <a:buFont typeface="Arial" panose="020B0604020202020204" pitchFamily="34" charset="0"/>
              <a:buChar char="•"/>
              <a:defRPr/>
            </a:lvl3pPr>
          </a:lstStyle>
          <a:p>
            <a:pPr lvl="0"/>
            <a:r>
              <a:rPr lang="en-GB"/>
              <a:t>Click to add text. Use indent level 4 for subtitle and level 2-3 for bullets. </a:t>
            </a:r>
            <a:br>
              <a:rPr lang="en-GB"/>
            </a:br>
            <a:r>
              <a:rPr lang="en-GB"/>
              <a:t>You can add or remove columns in the textbox by clicking the columns icon.  </a:t>
            </a:r>
          </a:p>
          <a:p>
            <a:pPr lvl="1"/>
            <a:r>
              <a:rPr lang="en-GB"/>
              <a:t>Second level</a:t>
            </a:r>
          </a:p>
          <a:p>
            <a:pPr lvl="2"/>
            <a:r>
              <a:rPr lang="en-GB"/>
              <a:t>Third level</a:t>
            </a:r>
          </a:p>
          <a:p>
            <a:pPr lvl="3"/>
            <a:r>
              <a:rPr lang="en-GB"/>
              <a:t>Fourth level</a:t>
            </a:r>
          </a:p>
          <a:p>
            <a:pPr lvl="4"/>
            <a:r>
              <a:rPr lang="en-GB"/>
              <a:t>Fifth level</a:t>
            </a:r>
          </a:p>
        </p:txBody>
      </p:sp>
      <p:sp>
        <p:nvSpPr>
          <p:cNvPr id="7" name="TextBox 6">
            <a:extLst>
              <a:ext uri="{FF2B5EF4-FFF2-40B4-BE49-F238E27FC236}">
                <a16:creationId xmlns:a16="http://schemas.microsoft.com/office/drawing/2014/main" id="{46B018BE-CFC8-E8E1-661A-31F8388154B1}"/>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pPr marL="0" marR="0" lvl="0" indent="0" algn="l" defTabSz="914377" rtl="0" eaLnBrk="1" fontAlgn="ctr" latinLnBrk="0" hangingPunct="1">
              <a:lnSpc>
                <a:spcPct val="100000"/>
              </a:lnSpc>
              <a:spcBef>
                <a:spcPts val="651"/>
              </a:spcBef>
              <a:spcAft>
                <a:spcPts val="0"/>
              </a:spcAft>
              <a:buClrTx/>
              <a:buSzTx/>
              <a:buFont typeface="Arial" panose="020B0604020202020204" pitchFamily="34" charset="0"/>
              <a:buNone/>
              <a:tabLst/>
              <a:defRPr/>
            </a:pPr>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Title aligned with logo/Content</a:t>
            </a:r>
          </a:p>
        </p:txBody>
      </p:sp>
      <p:sp>
        <p:nvSpPr>
          <p:cNvPr id="15" name="TextBox 3">
            <a:extLst>
              <a:ext uri="{FF2B5EF4-FFF2-40B4-BE49-F238E27FC236}">
                <a16:creationId xmlns:a16="http://schemas.microsoft.com/office/drawing/2014/main" id="{D1B3B6AB-567D-DCB7-BCC0-41C1577D25DE}"/>
              </a:ext>
            </a:extLst>
          </p:cNvPr>
          <p:cNvSpPr txBox="1"/>
          <p:nvPr userDrawn="1"/>
        </p:nvSpPr>
        <p:spPr>
          <a:xfrm>
            <a:off x="-2146220" y="308996"/>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 line</a:t>
            </a:r>
          </a:p>
        </p:txBody>
      </p:sp>
      <p:sp>
        <p:nvSpPr>
          <p:cNvPr id="18" name="TextBox 5">
            <a:extLst>
              <a:ext uri="{FF2B5EF4-FFF2-40B4-BE49-F238E27FC236}">
                <a16:creationId xmlns:a16="http://schemas.microsoft.com/office/drawing/2014/main" id="{AF796D6F-90FF-EA15-ADC7-28D0A23411A7}"/>
              </a:ext>
            </a:extLst>
          </p:cNvPr>
          <p:cNvSpPr txBox="1"/>
          <p:nvPr userDrawn="1"/>
        </p:nvSpPr>
        <p:spPr>
          <a:xfrm>
            <a:off x="-2224710" y="1114306"/>
            <a:ext cx="2202184" cy="461665"/>
          </a:xfrm>
          <a:prstGeom prst="rect">
            <a:avLst/>
          </a:prstGeom>
          <a:noFill/>
          <a:ln w="6350">
            <a:noFill/>
          </a:ln>
          <a:effectLst/>
        </p:spPr>
        <p:txBody>
          <a:bodyPr wrap="square" anchor="ctr">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Text and levels: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19" name="Picture 18">
            <a:extLst>
              <a:ext uri="{FF2B5EF4-FFF2-40B4-BE49-F238E27FC236}">
                <a16:creationId xmlns:a16="http://schemas.microsoft.com/office/drawing/2014/main" id="{E7E926DD-4890-B83C-802C-73A1A335E7A2}"/>
              </a:ext>
            </a:extLst>
          </p:cNvPr>
          <p:cNvPicPr>
            <a:picLocks noChangeAspect="1"/>
          </p:cNvPicPr>
          <p:nvPr userDrawn="1"/>
        </p:nvPicPr>
        <p:blipFill>
          <a:blip r:embed="rId4">
            <a:alphaModFix amt="60000"/>
          </a:blip>
          <a:stretch>
            <a:fillRect/>
          </a:stretch>
        </p:blipFill>
        <p:spPr>
          <a:xfrm>
            <a:off x="-503816" y="985305"/>
            <a:ext cx="387292" cy="138319"/>
          </a:xfrm>
          <a:prstGeom prst="rect">
            <a:avLst/>
          </a:prstGeom>
        </p:spPr>
      </p:pic>
      <p:sp>
        <p:nvSpPr>
          <p:cNvPr id="23" name="TextBox 12">
            <a:extLst>
              <a:ext uri="{FF2B5EF4-FFF2-40B4-BE49-F238E27FC236}">
                <a16:creationId xmlns:a16="http://schemas.microsoft.com/office/drawing/2014/main" id="{6462A41D-ED4B-08C2-41B8-3F08C601FD3C}"/>
              </a:ext>
            </a:extLst>
          </p:cNvPr>
          <p:cNvSpPr txBox="1"/>
          <p:nvPr userDrawn="1"/>
        </p:nvSpPr>
        <p:spPr>
          <a:xfrm>
            <a:off x="-2272239" y="2159039"/>
            <a:ext cx="2247898" cy="461665"/>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Columns: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add or remove columns in the textbox by clicking the </a:t>
            </a:r>
            <a:r>
              <a:rPr lang="en-GB" sz="800"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columns icon.</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pic>
        <p:nvPicPr>
          <p:cNvPr id="24" name="Picture 23">
            <a:extLst>
              <a:ext uri="{FF2B5EF4-FFF2-40B4-BE49-F238E27FC236}">
                <a16:creationId xmlns:a16="http://schemas.microsoft.com/office/drawing/2014/main" id="{F0F3234C-F969-AA69-5845-FDA5BFCA615B}"/>
              </a:ext>
            </a:extLst>
          </p:cNvPr>
          <p:cNvPicPr>
            <a:picLocks noChangeAspect="1"/>
          </p:cNvPicPr>
          <p:nvPr userDrawn="1"/>
        </p:nvPicPr>
        <p:blipFill>
          <a:blip r:embed="rId5">
            <a:alphaModFix amt="40000"/>
          </a:blip>
          <a:stretch>
            <a:fillRect/>
          </a:stretch>
        </p:blipFill>
        <p:spPr>
          <a:xfrm>
            <a:off x="-478288" y="2002417"/>
            <a:ext cx="368805" cy="208044"/>
          </a:xfrm>
          <a:prstGeom prst="rect">
            <a:avLst/>
          </a:prstGeom>
        </p:spPr>
      </p:pic>
      <p:sp>
        <p:nvSpPr>
          <p:cNvPr id="6" name="TextBox 5">
            <a:extLst>
              <a:ext uri="{FF2B5EF4-FFF2-40B4-BE49-F238E27FC236}">
                <a16:creationId xmlns:a16="http://schemas.microsoft.com/office/drawing/2014/main" id="{9932B9AB-0004-B58B-3EB1-171F25140A3B}"/>
              </a:ext>
            </a:extLst>
          </p:cNvPr>
          <p:cNvSpPr txBox="1"/>
          <p:nvPr userDrawn="1"/>
        </p:nvSpPr>
        <p:spPr>
          <a:xfrm>
            <a:off x="-2224706" y="3775438"/>
            <a:ext cx="2202180" cy="1290097"/>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Insert object: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lang="en-GB" sz="800" b="1"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PS</a:t>
            </a: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picture/object is placed in front of the logo. Click the “Reset” button in the top Ribbon. The the logo will appear and the master elements will snap back into correct position.</a:t>
            </a:r>
          </a:p>
        </p:txBody>
      </p:sp>
      <p:pic>
        <p:nvPicPr>
          <p:cNvPr id="9" name="Picture 8">
            <a:extLst>
              <a:ext uri="{FF2B5EF4-FFF2-40B4-BE49-F238E27FC236}">
                <a16:creationId xmlns:a16="http://schemas.microsoft.com/office/drawing/2014/main" id="{F73EA414-3F95-ED33-E16E-49CB3ADA9552}"/>
              </a:ext>
            </a:extLst>
          </p:cNvPr>
          <p:cNvPicPr>
            <a:picLocks noChangeAspect="1"/>
          </p:cNvPicPr>
          <p:nvPr userDrawn="1"/>
        </p:nvPicPr>
        <p:blipFill>
          <a:blip r:embed="rId6"/>
          <a:stretch>
            <a:fillRect/>
          </a:stretch>
        </p:blipFill>
        <p:spPr>
          <a:xfrm>
            <a:off x="-1679944" y="3557969"/>
            <a:ext cx="1579295" cy="217833"/>
          </a:xfrm>
          <a:prstGeom prst="rect">
            <a:avLst/>
          </a:prstGeom>
        </p:spPr>
      </p:pic>
      <p:sp>
        <p:nvSpPr>
          <p:cNvPr id="10" name="TextBox 12">
            <a:extLst>
              <a:ext uri="{FF2B5EF4-FFF2-40B4-BE49-F238E27FC236}">
                <a16:creationId xmlns:a16="http://schemas.microsoft.com/office/drawing/2014/main" id="{84E39C97-0459-C64C-BC8E-28DF9C80086E}"/>
              </a:ext>
            </a:extLst>
          </p:cNvPr>
          <p:cNvSpPr txBox="1"/>
          <p:nvPr userDrawn="1"/>
        </p:nvSpPr>
        <p:spPr>
          <a:xfrm>
            <a:off x="12192000" y="5712123"/>
            <a:ext cx="2569597" cy="461665"/>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Remove arch: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kumimoji="0" lang="en-GB" sz="12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 name="TextBox 5">
            <a:extLst>
              <a:ext uri="{FF2B5EF4-FFF2-40B4-BE49-F238E27FC236}">
                <a16:creationId xmlns:a16="http://schemas.microsoft.com/office/drawing/2014/main" id="{AFD1B4EC-33F2-8001-B077-E5001D330105}"/>
              </a:ext>
            </a:extLst>
          </p:cNvPr>
          <p:cNvSpPr txBox="1"/>
          <p:nvPr userDrawn="1"/>
        </p:nvSpPr>
        <p:spPr>
          <a:xfrm>
            <a:off x="-2056210" y="5512383"/>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278509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 light background/picture">
    <p:spTree>
      <p:nvGrpSpPr>
        <p:cNvPr id="1" name=""/>
        <p:cNvGrpSpPr/>
        <p:nvPr/>
      </p:nvGrpSpPr>
      <p:grpSpPr>
        <a:xfrm>
          <a:off x="0" y="0"/>
          <a:ext cx="0" cy="0"/>
          <a:chOff x="0" y="0"/>
          <a:chExt cx="0" cy="0"/>
        </a:xfrm>
      </p:grpSpPr>
      <p:sp>
        <p:nvSpPr>
          <p:cNvPr id="7" name="Plassholder for bilde">
            <a:extLst>
              <a:ext uri="{FF2B5EF4-FFF2-40B4-BE49-F238E27FC236}">
                <a16:creationId xmlns:a16="http://schemas.microsoft.com/office/drawing/2014/main" id="{8FAFE263-9DCC-3EB9-F3DB-C1C15D1B87B4}"/>
              </a:ext>
            </a:extLst>
          </p:cNvPr>
          <p:cNvSpPr>
            <a:spLocks noGrp="1"/>
          </p:cNvSpPr>
          <p:nvPr>
            <p:ph type="pic" sz="quarter" idx="14" hasCustomPrompt="1"/>
          </p:nvPr>
        </p:nvSpPr>
        <p:spPr>
          <a:xfrm>
            <a:off x="0" y="0"/>
            <a:ext cx="12192000" cy="6858000"/>
          </a:xfrm>
          <a:prstGeom prst="rect">
            <a:avLst/>
          </a:prstGeom>
          <a:solidFill>
            <a:schemeClr val="bg1"/>
          </a:solidFill>
        </p:spPr>
        <p:txBody>
          <a:bodyPr wrap="square" lIns="720000" rIns="7056000" bIns="720000" anchor="ctr" anchorCtr="0">
            <a:noAutofit/>
          </a:bodyPr>
          <a:lstStyle>
            <a:lvl1pPr marL="0" indent="0" algn="l">
              <a:spcBef>
                <a:spcPts val="0"/>
              </a:spcBef>
              <a:buNone/>
              <a:defRPr sz="1200">
                <a:solidFill>
                  <a:srgbClr val="999999"/>
                </a:solidFill>
              </a:defRPr>
            </a:lvl1pPr>
          </a:lstStyle>
          <a:p>
            <a:r>
              <a:rPr lang="en-GB" noProof="0"/>
              <a:t>Insert picture</a:t>
            </a:r>
            <a:br>
              <a:rPr lang="en-GB" noProof="0"/>
            </a:br>
            <a:br>
              <a:rPr lang="en-GB" noProof="0"/>
            </a:br>
            <a:r>
              <a:rPr lang="en-GB" noProof="0"/>
              <a:t>1. Select this placeholder and choose an image from Tryg’s Imageshop located to the right in the «Insert» menu . You can also click on the Icon to select an image from your computer. </a:t>
            </a:r>
            <a:br>
              <a:rPr lang="en-GB" noProof="0"/>
            </a:br>
            <a:br>
              <a:rPr lang="en-GB" noProof="0"/>
            </a:br>
            <a:r>
              <a:rPr lang="en-GB" noProof="0"/>
              <a:t>2. After inserting the image, you can change the size and position. Click on «Picture  format» and select «Crop» on the main ribbon. </a:t>
            </a:r>
          </a:p>
        </p:txBody>
      </p:sp>
      <p:sp>
        <p:nvSpPr>
          <p:cNvPr id="5" name="Tittel 1">
            <a:extLst>
              <a:ext uri="{FF2B5EF4-FFF2-40B4-BE49-F238E27FC236}">
                <a16:creationId xmlns:a16="http://schemas.microsoft.com/office/drawing/2014/main" id="{F77EDC89-EC50-7887-13EF-4967CDF0067D}"/>
              </a:ext>
            </a:extLst>
          </p:cNvPr>
          <p:cNvSpPr>
            <a:spLocks noGrp="1"/>
          </p:cNvSpPr>
          <p:nvPr>
            <p:ph type="title"/>
          </p:nvPr>
        </p:nvSpPr>
        <p:spPr>
          <a:xfrm>
            <a:off x="695327" y="4409903"/>
            <a:ext cx="10801351" cy="1763889"/>
          </a:xfrm>
        </p:spPr>
        <p:txBody>
          <a:bodyPr anchor="t" anchorCtr="0">
            <a:noAutofit/>
          </a:bodyPr>
          <a:lstStyle>
            <a:lvl1pPr>
              <a:lnSpc>
                <a:spcPct val="88000"/>
              </a:lnSpc>
              <a:defRPr sz="5500" b="1">
                <a:solidFill>
                  <a:schemeClr val="tx2"/>
                </a:solidFill>
                <a:latin typeface="+mn-lt"/>
              </a:defRPr>
            </a:lvl1pPr>
          </a:lstStyle>
          <a:p>
            <a:r>
              <a:rPr lang="en-US"/>
              <a:t>Click to edit Master title style</a:t>
            </a:r>
            <a:endParaRPr lang="en-GB"/>
          </a:p>
        </p:txBody>
      </p:sp>
      <p:sp>
        <p:nvSpPr>
          <p:cNvPr id="8" name="Logo i plassholder">
            <a:extLst>
              <a:ext uri="{FF2B5EF4-FFF2-40B4-BE49-F238E27FC236}">
                <a16:creationId xmlns:a16="http://schemas.microsoft.com/office/drawing/2014/main" id="{3EC1E399-9BBC-9DE1-0FF3-BDACF828A74E}"/>
              </a:ext>
            </a:extLst>
          </p:cNvPr>
          <p:cNvSpPr>
            <a:spLocks noGrp="1"/>
          </p:cNvSpPr>
          <p:nvPr>
            <p:ph type="body" sz="quarter" idx="15"/>
          </p:nvPr>
        </p:nvSpPr>
        <p:spPr>
          <a:xfrm>
            <a:off x="10600535" y="253781"/>
            <a:ext cx="928159" cy="396868"/>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no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B077F0C-4B3F-CEBE-C271-FE607DFD9DB5}"/>
              </a:ext>
            </a:extLst>
          </p:cNvPr>
          <p:cNvSpPr>
            <a:spLocks noGrp="1"/>
          </p:cNvSpPr>
          <p:nvPr>
            <p:ph type="dt" sz="half" idx="16"/>
          </p:nvPr>
        </p:nvSpPr>
        <p:spPr/>
        <p:txBody>
          <a:bodyPr/>
          <a:lstStyle/>
          <a:p>
            <a:fld id="{8D22D354-3869-4D4A-A59B-61E50B7782F0}" type="datetime1">
              <a:rPr lang="en-GB" smtClean="0"/>
              <a:t>12/03/2025</a:t>
            </a:fld>
            <a:endParaRPr lang="en-GB"/>
          </a:p>
        </p:txBody>
      </p:sp>
      <p:sp>
        <p:nvSpPr>
          <p:cNvPr id="3" name="Footer Placeholder 2">
            <a:extLst>
              <a:ext uri="{FF2B5EF4-FFF2-40B4-BE49-F238E27FC236}">
                <a16:creationId xmlns:a16="http://schemas.microsoft.com/office/drawing/2014/main" id="{9BF04935-1358-9C2C-ECF0-702B64658536}"/>
              </a:ext>
            </a:extLst>
          </p:cNvPr>
          <p:cNvSpPr>
            <a:spLocks noGrp="1"/>
          </p:cNvSpPr>
          <p:nvPr>
            <p:ph type="ftr" sz="quarter" idx="17"/>
          </p:nvPr>
        </p:nvSpPr>
        <p:spPr/>
        <p:txBody>
          <a:bodyPr/>
          <a:lstStyle/>
          <a:p>
            <a:endParaRPr lang="en-GB"/>
          </a:p>
        </p:txBody>
      </p:sp>
      <p:sp>
        <p:nvSpPr>
          <p:cNvPr id="4" name="Slide Number Placeholder 3">
            <a:extLst>
              <a:ext uri="{FF2B5EF4-FFF2-40B4-BE49-F238E27FC236}">
                <a16:creationId xmlns:a16="http://schemas.microsoft.com/office/drawing/2014/main" id="{EB7D6D01-3C6D-E312-8173-83373AA29679}"/>
              </a:ext>
            </a:extLst>
          </p:cNvPr>
          <p:cNvSpPr>
            <a:spLocks noGrp="1"/>
          </p:cNvSpPr>
          <p:nvPr>
            <p:ph type="sldNum" sz="quarter" idx="18"/>
          </p:nvPr>
        </p:nvSpPr>
        <p:spPr/>
        <p:txBody>
          <a:bodyPr/>
          <a:lstStyle/>
          <a:p>
            <a:fld id="{BE2ACD00-28B2-4D17-A930-2C9F8441C7CA}" type="slidenum">
              <a:rPr lang="en-GB" smtClean="0"/>
              <a:pPr/>
              <a:t>‹#›</a:t>
            </a:fld>
            <a:endParaRPr lang="en-GB"/>
          </a:p>
        </p:txBody>
      </p:sp>
      <p:sp>
        <p:nvSpPr>
          <p:cNvPr id="10" name="TextBox 9">
            <a:extLst>
              <a:ext uri="{FF2B5EF4-FFF2-40B4-BE49-F238E27FC236}">
                <a16:creationId xmlns:a16="http://schemas.microsoft.com/office/drawing/2014/main" id="{AEEAFDA2-1CFC-1662-B924-064B3D96E25C}"/>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pPr marL="0" marR="0" lvl="0" indent="0" algn="l" defTabSz="914377" rtl="0" eaLnBrk="1" fontAlgn="ctr" latinLnBrk="0" hangingPunct="1">
              <a:lnSpc>
                <a:spcPct val="100000"/>
              </a:lnSpc>
              <a:spcBef>
                <a:spcPts val="651"/>
              </a:spcBef>
              <a:spcAft>
                <a:spcPts val="0"/>
              </a:spcAft>
              <a:buClrTx/>
              <a:buSzTx/>
              <a:buFont typeface="Arial" panose="020B0604020202020204" pitchFamily="34" charset="0"/>
              <a:buNone/>
              <a:tabLst/>
              <a:defRPr/>
            </a:pPr>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Title on light background/picture</a:t>
            </a:r>
          </a:p>
        </p:txBody>
      </p:sp>
      <p:sp>
        <p:nvSpPr>
          <p:cNvPr id="21" name="TextBox 3">
            <a:extLst>
              <a:ext uri="{FF2B5EF4-FFF2-40B4-BE49-F238E27FC236}">
                <a16:creationId xmlns:a16="http://schemas.microsoft.com/office/drawing/2014/main" id="{592F1DEF-4E91-4D1B-1768-5E0D7E689289}"/>
              </a:ext>
            </a:extLst>
          </p:cNvPr>
          <p:cNvSpPr txBox="1"/>
          <p:nvPr userDrawn="1"/>
        </p:nvSpPr>
        <p:spPr>
          <a:xfrm>
            <a:off x="-2146220" y="4567477"/>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1-2 lines</a:t>
            </a:r>
          </a:p>
        </p:txBody>
      </p:sp>
      <p:sp>
        <p:nvSpPr>
          <p:cNvPr id="23" name="TextBox 5">
            <a:extLst>
              <a:ext uri="{FF2B5EF4-FFF2-40B4-BE49-F238E27FC236}">
                <a16:creationId xmlns:a16="http://schemas.microsoft.com/office/drawing/2014/main" id="{DA5D276C-5C6F-F00A-315B-90BD52579F48}"/>
              </a:ext>
            </a:extLst>
          </p:cNvPr>
          <p:cNvSpPr txBox="1"/>
          <p:nvPr userDrawn="1"/>
        </p:nvSpPr>
        <p:spPr>
          <a:xfrm>
            <a:off x="-2202183" y="2829736"/>
            <a:ext cx="2179657" cy="1323439"/>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Best placement of header:</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When placing text directly on a picture, you may encounter bad contrast and poor readability. Don’t put an overlay on </a:t>
            </a:r>
            <a:r>
              <a:rPr lang="en-GB" sz="800"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an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image that is transparent. Instead place the overlay on an area that gives good contrast - or simply change the colour of the text. This gives the best contrast for reading.</a:t>
            </a:r>
          </a:p>
        </p:txBody>
      </p:sp>
      <p:sp>
        <p:nvSpPr>
          <p:cNvPr id="9" name="TextBox 9">
            <a:extLst>
              <a:ext uri="{FF2B5EF4-FFF2-40B4-BE49-F238E27FC236}">
                <a16:creationId xmlns:a16="http://schemas.microsoft.com/office/drawing/2014/main" id="{6DF4DDCF-FA2C-C345-D4FA-33CAB7C5CB4D}"/>
              </a:ext>
            </a:extLst>
          </p:cNvPr>
          <p:cNvSpPr txBox="1"/>
          <p:nvPr userDrawn="1"/>
        </p:nvSpPr>
        <p:spPr>
          <a:xfrm>
            <a:off x="12214526" y="2536462"/>
            <a:ext cx="2770231" cy="2085186"/>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algn="l"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top menu.</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“Open Imageshop” all the way to right on the menu. Log-in with your Tryg-user.*</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algn="l"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lifebuoy-icon. Choose “Home” on the top menu and click the “Reset” button in the top Ribbon. The logo will appear and the master elements will snap back in correct position.</a:t>
            </a:r>
          </a:p>
          <a:p>
            <a:pPr algn="l" fontAlgn="ctr">
              <a:spcBef>
                <a:spcPts val="650"/>
              </a:spcBef>
            </a:pP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you are not </a:t>
            </a:r>
            <a:r>
              <a:rPr lang="en-GB" sz="800"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already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registered as a Tryg-</a:t>
            </a:r>
            <a:r>
              <a:rPr lang="en-GB" sz="800"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user you can do this by visiting: tryg.imageshop.org. You can only use your Tryg-email.</a:t>
            </a:r>
            <a:endPar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a:extLst>
              <a:ext uri="{FF2B5EF4-FFF2-40B4-BE49-F238E27FC236}">
                <a16:creationId xmlns:a16="http://schemas.microsoft.com/office/drawing/2014/main" id="{86B56F47-ABC3-22FE-AE26-5F21621D12D9}"/>
              </a:ext>
            </a:extLst>
          </p:cNvPr>
          <p:cNvPicPr>
            <a:picLocks noChangeAspect="1"/>
          </p:cNvPicPr>
          <p:nvPr userDrawn="1"/>
        </p:nvPicPr>
        <p:blipFill>
          <a:blip r:embed="rId4">
            <a:alphaModFix amt="50000"/>
          </a:blip>
          <a:stretch>
            <a:fillRect/>
          </a:stretch>
        </p:blipFill>
        <p:spPr>
          <a:xfrm>
            <a:off x="12235187" y="2199688"/>
            <a:ext cx="1105061" cy="246875"/>
          </a:xfrm>
          <a:prstGeom prst="rect">
            <a:avLst/>
          </a:prstGeom>
        </p:spPr>
      </p:pic>
      <p:sp>
        <p:nvSpPr>
          <p:cNvPr id="12" name="TextBox 5">
            <a:extLst>
              <a:ext uri="{FF2B5EF4-FFF2-40B4-BE49-F238E27FC236}">
                <a16:creationId xmlns:a16="http://schemas.microsoft.com/office/drawing/2014/main" id="{CB7E0C11-C25D-1CA4-113B-9BAC3D748EF2}"/>
              </a:ext>
            </a:extLst>
          </p:cNvPr>
          <p:cNvSpPr txBox="1"/>
          <p:nvPr userDrawn="1"/>
        </p:nvSpPr>
        <p:spPr>
          <a:xfrm>
            <a:off x="-2056210" y="5508578"/>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123251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page/Divider/Picture A">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E51780-9C84-630C-BFBF-90C891922286}"/>
              </a:ext>
            </a:extLst>
          </p:cNvPr>
          <p:cNvSpPr>
            <a:spLocks noGrp="1"/>
          </p:cNvSpPr>
          <p:nvPr>
            <p:ph type="ctrTitle"/>
          </p:nvPr>
        </p:nvSpPr>
        <p:spPr>
          <a:xfrm>
            <a:off x="695327" y="825500"/>
            <a:ext cx="4660447" cy="2428382"/>
          </a:xfrm>
        </p:spPr>
        <p:txBody>
          <a:bodyPr anchor="b"/>
          <a:lstStyle>
            <a:lvl1pPr algn="l">
              <a:defRPr sz="5500"/>
            </a:lvl1pPr>
          </a:lstStyle>
          <a:p>
            <a:r>
              <a:rPr lang="en-US"/>
              <a:t>Click to edit Master title style</a:t>
            </a:r>
            <a:endParaRPr lang="en-GB"/>
          </a:p>
        </p:txBody>
      </p:sp>
      <p:sp>
        <p:nvSpPr>
          <p:cNvPr id="3" name="Undertittel 2">
            <a:extLst>
              <a:ext uri="{FF2B5EF4-FFF2-40B4-BE49-F238E27FC236}">
                <a16:creationId xmlns:a16="http://schemas.microsoft.com/office/drawing/2014/main" id="{968C8948-693B-A6F5-EEB6-029474DC215D}"/>
              </a:ext>
            </a:extLst>
          </p:cNvPr>
          <p:cNvSpPr>
            <a:spLocks noGrp="1"/>
          </p:cNvSpPr>
          <p:nvPr>
            <p:ph type="subTitle" idx="1"/>
          </p:nvPr>
        </p:nvSpPr>
        <p:spPr>
          <a:xfrm>
            <a:off x="695327" y="3475713"/>
            <a:ext cx="4660447" cy="912935"/>
          </a:xfrm>
        </p:spPr>
        <p:txBody>
          <a:bodyPr/>
          <a:lstStyle>
            <a:lvl1pPr marL="0" indent="0" algn="l">
              <a:buNone/>
              <a:defRPr sz="25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16" name="Bildeplassholder">
            <a:extLst>
              <a:ext uri="{FF2B5EF4-FFF2-40B4-BE49-F238E27FC236}">
                <a16:creationId xmlns:a16="http://schemas.microsoft.com/office/drawing/2014/main" id="{8926FA0C-93C6-BD11-611A-50ECA531C445}"/>
              </a:ext>
            </a:extLst>
          </p:cNvPr>
          <p:cNvSpPr>
            <a:spLocks noGrp="1"/>
          </p:cNvSpPr>
          <p:nvPr>
            <p:ph type="pic" sz="quarter" idx="14" hasCustomPrompt="1"/>
          </p:nvPr>
        </p:nvSpPr>
        <p:spPr>
          <a:xfrm>
            <a:off x="5924552" y="0"/>
            <a:ext cx="6267451" cy="6858000"/>
          </a:xfrm>
          <a:custGeom>
            <a:avLst/>
            <a:gdLst>
              <a:gd name="connsiteX0" fmla="*/ 832358 w 12534900"/>
              <a:gd name="connsiteY0" fmla="*/ 0 h 13716000"/>
              <a:gd name="connsiteX1" fmla="*/ 12534900 w 12534900"/>
              <a:gd name="connsiteY1" fmla="*/ 0 h 13716000"/>
              <a:gd name="connsiteX2" fmla="*/ 12534900 w 12534900"/>
              <a:gd name="connsiteY2" fmla="*/ 13716000 h 13716000"/>
              <a:gd name="connsiteX3" fmla="*/ 1209675 w 12534900"/>
              <a:gd name="connsiteY3" fmla="*/ 13716000 h 13716000"/>
              <a:gd name="connsiteX4" fmla="*/ 0 w 12534900"/>
              <a:gd name="connsiteY4" fmla="*/ 6235954 h 13716000"/>
              <a:gd name="connsiteX5" fmla="*/ 832358 w 12534900"/>
              <a:gd name="connsiteY5"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4900" h="13716000">
                <a:moveTo>
                  <a:pt x="832358" y="0"/>
                </a:moveTo>
                <a:lnTo>
                  <a:pt x="12534900" y="0"/>
                </a:lnTo>
                <a:lnTo>
                  <a:pt x="12534900" y="13716000"/>
                </a:lnTo>
                <a:lnTo>
                  <a:pt x="1209675" y="13716000"/>
                </a:lnTo>
                <a:cubicBezTo>
                  <a:pt x="425069" y="11365484"/>
                  <a:pt x="0" y="8850376"/>
                  <a:pt x="0" y="6235954"/>
                </a:cubicBezTo>
                <a:cubicBezTo>
                  <a:pt x="0" y="4077335"/>
                  <a:pt x="289814" y="1986534"/>
                  <a:pt x="832358" y="0"/>
                </a:cubicBezTo>
                <a:close/>
              </a:path>
            </a:pathLst>
          </a:custGeom>
          <a:solidFill>
            <a:srgbClr val="FFFFFF"/>
          </a:solidFill>
        </p:spPr>
        <p:txBody>
          <a:bodyPr wrap="square" lIns="1800000" tIns="0" rIns="1440000" bIns="0" anchor="ctr" anchorCtr="0">
            <a:noAutofit/>
          </a:bodyPr>
          <a:lstStyle>
            <a:lvl1pPr marL="0" indent="0" algn="l">
              <a:spcBef>
                <a:spcPts val="0"/>
              </a:spcBef>
              <a:buNone/>
              <a:defRPr sz="1200">
                <a:solidFill>
                  <a:srgbClr val="999999"/>
                </a:solidFill>
              </a:defRPr>
            </a:lvl1pPr>
          </a:lstStyle>
          <a:p>
            <a:r>
              <a:rPr lang="en-GB" noProof="0"/>
              <a:t>Insert picture</a:t>
            </a:r>
            <a:br>
              <a:rPr lang="en-GB" noProof="0"/>
            </a:br>
            <a:br>
              <a:rPr lang="en-GB" noProof="0"/>
            </a:br>
            <a:r>
              <a:rPr lang="en-GB" noProof="0"/>
              <a:t>1. Select this placeholder and choose an image from Tryg’s Imageshop located to the right in the «Insert» menu . You can also click on the Icon to select an image from your computer. </a:t>
            </a:r>
            <a:br>
              <a:rPr lang="en-GB" noProof="0"/>
            </a:br>
            <a:br>
              <a:rPr lang="en-GB" noProof="0"/>
            </a:br>
            <a:r>
              <a:rPr lang="en-GB" noProof="0"/>
              <a:t>2. After inserting the image, you can change the size and position. Click on «Picture  format» and select «Crop» from the top ribbon. </a:t>
            </a:r>
          </a:p>
        </p:txBody>
      </p:sp>
      <p:sp>
        <p:nvSpPr>
          <p:cNvPr id="19" name="Logo i plassholder">
            <a:extLst>
              <a:ext uri="{FF2B5EF4-FFF2-40B4-BE49-F238E27FC236}">
                <a16:creationId xmlns:a16="http://schemas.microsoft.com/office/drawing/2014/main" id="{032014EB-BD86-D47F-B907-C8629D6692B7}"/>
              </a:ext>
            </a:extLst>
          </p:cNvPr>
          <p:cNvSpPr>
            <a:spLocks noGrp="1"/>
          </p:cNvSpPr>
          <p:nvPr>
            <p:ph type="body" sz="quarter" idx="15"/>
          </p:nvPr>
        </p:nvSpPr>
        <p:spPr>
          <a:xfrm>
            <a:off x="10600535" y="253781"/>
            <a:ext cx="928159" cy="396868"/>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noFill/>
              </a:defRPr>
            </a:lvl1pPr>
          </a:lstStyle>
          <a:p>
            <a:pPr lvl="0"/>
            <a:r>
              <a:rPr lang="en-US"/>
              <a:t>Click to edit Master text styles</a:t>
            </a:r>
          </a:p>
        </p:txBody>
      </p:sp>
      <p:sp>
        <p:nvSpPr>
          <p:cNvPr id="13" name="Plassholder for tekst 12">
            <a:extLst>
              <a:ext uri="{FF2B5EF4-FFF2-40B4-BE49-F238E27FC236}">
                <a16:creationId xmlns:a16="http://schemas.microsoft.com/office/drawing/2014/main" id="{E294E2DF-8A25-DE59-1135-7623BE9368D0}"/>
              </a:ext>
            </a:extLst>
          </p:cNvPr>
          <p:cNvSpPr>
            <a:spLocks noGrp="1"/>
          </p:cNvSpPr>
          <p:nvPr>
            <p:ph type="body" sz="quarter" idx="13"/>
          </p:nvPr>
        </p:nvSpPr>
        <p:spPr>
          <a:xfrm>
            <a:off x="695324" y="4982373"/>
            <a:ext cx="3600451" cy="1191419"/>
          </a:xfrm>
        </p:spPr>
        <p:txBody>
          <a:bodyPr anchor="b" anchorCtr="0"/>
          <a:lstStyle>
            <a:lvl1pPr marL="0" indent="0" algn="l">
              <a:spcBef>
                <a:spcPts val="0"/>
              </a:spcBef>
              <a:buNone/>
              <a:defRPr sz="1151">
                <a:latin typeface="27 Sans" panose="02000000000000000000" pitchFamily="50" charset="0"/>
              </a:defRPr>
            </a:lvl1pPr>
          </a:lstStyle>
          <a:p>
            <a:pPr lvl="0"/>
            <a:r>
              <a:rPr lang="en-US" noProof="0"/>
              <a:t>Click to edit Master text styles</a:t>
            </a:r>
          </a:p>
        </p:txBody>
      </p:sp>
      <p:sp>
        <p:nvSpPr>
          <p:cNvPr id="4" name="Date Placeholder 3">
            <a:extLst>
              <a:ext uri="{FF2B5EF4-FFF2-40B4-BE49-F238E27FC236}">
                <a16:creationId xmlns:a16="http://schemas.microsoft.com/office/drawing/2014/main" id="{4EE1305B-E3C8-FE94-DACE-525FECFE1724}"/>
              </a:ext>
            </a:extLst>
          </p:cNvPr>
          <p:cNvSpPr>
            <a:spLocks noGrp="1"/>
          </p:cNvSpPr>
          <p:nvPr>
            <p:ph type="dt" sz="half" idx="16"/>
          </p:nvPr>
        </p:nvSpPr>
        <p:spPr/>
        <p:txBody>
          <a:bodyPr/>
          <a:lstStyle/>
          <a:p>
            <a:fld id="{B88C772D-5EAD-ED4E-A4AB-4108BE74D08E}" type="datetime1">
              <a:rPr lang="en-GB" smtClean="0"/>
              <a:t>12/03/2025</a:t>
            </a:fld>
            <a:endParaRPr lang="en-GB"/>
          </a:p>
        </p:txBody>
      </p:sp>
      <p:sp>
        <p:nvSpPr>
          <p:cNvPr id="5" name="Footer Placeholder 4">
            <a:extLst>
              <a:ext uri="{FF2B5EF4-FFF2-40B4-BE49-F238E27FC236}">
                <a16:creationId xmlns:a16="http://schemas.microsoft.com/office/drawing/2014/main" id="{FF640B25-6D2A-DF4D-5A78-9AF433C514F8}"/>
              </a:ext>
            </a:extLst>
          </p:cNvPr>
          <p:cNvSpPr>
            <a:spLocks noGrp="1"/>
          </p:cNvSpPr>
          <p:nvPr>
            <p:ph type="ftr" sz="quarter" idx="17"/>
          </p:nvPr>
        </p:nvSpPr>
        <p:spPr/>
        <p:txBody>
          <a:bodyPr/>
          <a:lstStyle/>
          <a:p>
            <a:endParaRPr lang="en-GB"/>
          </a:p>
        </p:txBody>
      </p:sp>
      <p:sp>
        <p:nvSpPr>
          <p:cNvPr id="6" name="Slide Number Placeholder 5">
            <a:extLst>
              <a:ext uri="{FF2B5EF4-FFF2-40B4-BE49-F238E27FC236}">
                <a16:creationId xmlns:a16="http://schemas.microsoft.com/office/drawing/2014/main" id="{FA21B72E-8DFE-FBE3-FA56-F612C2E273C2}"/>
              </a:ext>
            </a:extLst>
          </p:cNvPr>
          <p:cNvSpPr>
            <a:spLocks noGrp="1"/>
          </p:cNvSpPr>
          <p:nvPr>
            <p:ph type="sldNum" sz="quarter" idx="18"/>
          </p:nvPr>
        </p:nvSpPr>
        <p:spPr/>
        <p:txBody>
          <a:bodyPr/>
          <a:lstStyle/>
          <a:p>
            <a:fld id="{BE2ACD00-28B2-4D17-A930-2C9F8441C7CA}" type="slidenum">
              <a:rPr lang="en-GB" smtClean="0"/>
              <a:pPr/>
              <a:t>‹#›</a:t>
            </a:fld>
            <a:endParaRPr lang="en-GB"/>
          </a:p>
        </p:txBody>
      </p:sp>
      <p:sp>
        <p:nvSpPr>
          <p:cNvPr id="7" name="TextBox 6">
            <a:extLst>
              <a:ext uri="{FF2B5EF4-FFF2-40B4-BE49-F238E27FC236}">
                <a16:creationId xmlns:a16="http://schemas.microsoft.com/office/drawing/2014/main" id="{8E45A1FB-F5D1-666B-D494-1BD9F88C1DDA}"/>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Frontpage/Divider/Picture A</a:t>
            </a:r>
          </a:p>
        </p:txBody>
      </p:sp>
      <p:sp>
        <p:nvSpPr>
          <p:cNvPr id="40" name="TextBox 4">
            <a:extLst>
              <a:ext uri="{FF2B5EF4-FFF2-40B4-BE49-F238E27FC236}">
                <a16:creationId xmlns:a16="http://schemas.microsoft.com/office/drawing/2014/main" id="{2141B960-5971-96DF-F423-E38B9EE0C298}"/>
              </a:ext>
            </a:extLst>
          </p:cNvPr>
          <p:cNvSpPr txBox="1"/>
          <p:nvPr userDrawn="1"/>
        </p:nvSpPr>
        <p:spPr>
          <a:xfrm>
            <a:off x="-2146220" y="3515386"/>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Subtitle/lead paragraph: </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1-3 lines</a:t>
            </a:r>
          </a:p>
        </p:txBody>
      </p:sp>
      <p:sp>
        <p:nvSpPr>
          <p:cNvPr id="41" name="TextBox 5">
            <a:extLst>
              <a:ext uri="{FF2B5EF4-FFF2-40B4-BE49-F238E27FC236}">
                <a16:creationId xmlns:a16="http://schemas.microsoft.com/office/drawing/2014/main" id="{8A4EB71F-536E-8513-51D5-566F453E546E}"/>
              </a:ext>
            </a:extLst>
          </p:cNvPr>
          <p:cNvSpPr txBox="1"/>
          <p:nvPr userDrawn="1"/>
        </p:nvSpPr>
        <p:spPr>
          <a:xfrm>
            <a:off x="-1930574" y="5835234"/>
            <a:ext cx="1908048"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Note/Text: </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43" name="TextBox 5">
            <a:extLst>
              <a:ext uri="{FF2B5EF4-FFF2-40B4-BE49-F238E27FC236}">
                <a16:creationId xmlns:a16="http://schemas.microsoft.com/office/drawing/2014/main" id="{EF271308-F11F-8025-9DCA-B46AB1370243}"/>
              </a:ext>
            </a:extLst>
          </p:cNvPr>
          <p:cNvSpPr txBox="1"/>
          <p:nvPr userDrawn="1"/>
        </p:nvSpPr>
        <p:spPr>
          <a:xfrm>
            <a:off x="-2078736" y="4333660"/>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
        <p:nvSpPr>
          <p:cNvPr id="54" name="TextBox 9">
            <a:extLst>
              <a:ext uri="{FF2B5EF4-FFF2-40B4-BE49-F238E27FC236}">
                <a16:creationId xmlns:a16="http://schemas.microsoft.com/office/drawing/2014/main" id="{F7BB5B3B-B985-5ED9-2DAC-626335AA53EF}"/>
              </a:ext>
            </a:extLst>
          </p:cNvPr>
          <p:cNvSpPr txBox="1"/>
          <p:nvPr userDrawn="1"/>
        </p:nvSpPr>
        <p:spPr>
          <a:xfrm>
            <a:off x="12214227" y="2746715"/>
            <a:ext cx="2381248" cy="2577629"/>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top menu.</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“Open Imageshop”  all the way to right on the menu. Log-in with your Tryg-user.*</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lifebuoy-icon. Choose “Home” on the top menu and click the “Reset” button in the top Ribbon. The logo will appear and the master elements will snap back in correct position.</a:t>
            </a:r>
          </a:p>
          <a:p>
            <a:pPr fontAlgn="ctr">
              <a:spcBef>
                <a:spcPts val="650"/>
              </a:spcBef>
            </a:pP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you are not </a:t>
            </a:r>
            <a:r>
              <a:rPr lang="en-GB" sz="800"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already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registered as a Tryg-</a:t>
            </a:r>
            <a:r>
              <a:rPr lang="en-GB" sz="800"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user you can do this by visiting: tryg.imageshop.org. You can only use your Tryg-email.</a:t>
            </a:r>
            <a:endPar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55" name="Picture 54">
            <a:extLst>
              <a:ext uri="{FF2B5EF4-FFF2-40B4-BE49-F238E27FC236}">
                <a16:creationId xmlns:a16="http://schemas.microsoft.com/office/drawing/2014/main" id="{8754634E-EEA8-DBD3-47E3-9BADA75FA07E}"/>
              </a:ext>
            </a:extLst>
          </p:cNvPr>
          <p:cNvPicPr>
            <a:picLocks noChangeAspect="1"/>
          </p:cNvPicPr>
          <p:nvPr userDrawn="1"/>
        </p:nvPicPr>
        <p:blipFill>
          <a:blip r:embed="rId4">
            <a:alphaModFix amt="50000"/>
          </a:blip>
          <a:stretch>
            <a:fillRect/>
          </a:stretch>
        </p:blipFill>
        <p:spPr>
          <a:xfrm>
            <a:off x="12264788" y="2493490"/>
            <a:ext cx="1105061" cy="246875"/>
          </a:xfrm>
          <a:prstGeom prst="rect">
            <a:avLst/>
          </a:prstGeom>
        </p:spPr>
      </p:pic>
      <p:sp>
        <p:nvSpPr>
          <p:cNvPr id="9" name="TextBox 3">
            <a:extLst>
              <a:ext uri="{FF2B5EF4-FFF2-40B4-BE49-F238E27FC236}">
                <a16:creationId xmlns:a16="http://schemas.microsoft.com/office/drawing/2014/main" id="{BBE21D3F-A63F-1880-1960-046ACFF53237}"/>
              </a:ext>
            </a:extLst>
          </p:cNvPr>
          <p:cNvSpPr txBox="1"/>
          <p:nvPr userDrawn="1"/>
        </p:nvSpPr>
        <p:spPr>
          <a:xfrm>
            <a:off x="-2123694" y="1618020"/>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1-3 lines</a:t>
            </a:r>
          </a:p>
        </p:txBody>
      </p:sp>
    </p:spTree>
    <p:extLst>
      <p:ext uri="{BB962C8B-B14F-4D97-AF65-F5344CB8AC3E}">
        <p14:creationId xmlns:p14="http://schemas.microsoft.com/office/powerpoint/2010/main" val="359197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84CB4B9-6A30-583A-DC5F-CB4EDC1750A6}"/>
              </a:ext>
            </a:extLst>
          </p:cNvPr>
          <p:cNvSpPr>
            <a:spLocks noGrp="1" noChangeArrowheads="1"/>
          </p:cNvSpPr>
          <p:nvPr>
            <p:ph type="dt" sz="half" idx="10"/>
          </p:nvPr>
        </p:nvSpPr>
        <p:spPr>
          <a:ln/>
        </p:spPr>
        <p:txBody>
          <a:bodyPr/>
          <a:lstStyle>
            <a:lvl1pPr>
              <a:defRPr/>
            </a:lvl1pPr>
          </a:lstStyle>
          <a:p>
            <a:pPr>
              <a:defRPr/>
            </a:pPr>
            <a:fld id="{F6E37548-800F-4ADF-89A3-65F18A000C35}" type="datetime4">
              <a:rPr lang="nb-NO" altLang="en-US"/>
              <a:pPr>
                <a:defRPr/>
              </a:pPr>
              <a:t>12. mars 2025</a:t>
            </a:fld>
            <a:endParaRPr lang="nb-NO" altLang="en-US"/>
          </a:p>
        </p:txBody>
      </p:sp>
      <p:sp>
        <p:nvSpPr>
          <p:cNvPr id="5" name="Rectangle 5">
            <a:extLst>
              <a:ext uri="{FF2B5EF4-FFF2-40B4-BE49-F238E27FC236}">
                <a16:creationId xmlns:a16="http://schemas.microsoft.com/office/drawing/2014/main" id="{69F471E1-EBFA-4961-3209-8107B6C5141D}"/>
              </a:ext>
            </a:extLst>
          </p:cNvPr>
          <p:cNvSpPr>
            <a:spLocks noGrp="1" noChangeArrowheads="1"/>
          </p:cNvSpPr>
          <p:nvPr>
            <p:ph type="ftr" sz="quarter" idx="11"/>
          </p:nvPr>
        </p:nvSpPr>
        <p:spPr>
          <a:ln/>
        </p:spPr>
        <p:txBody>
          <a:bodyPr/>
          <a:lstStyle>
            <a:lvl1pPr>
              <a:defRPr/>
            </a:lvl1pPr>
          </a:lstStyle>
          <a:p>
            <a:pPr>
              <a:defRPr/>
            </a:pPr>
            <a:endParaRPr lang="nb-NO" altLang="en-US"/>
          </a:p>
        </p:txBody>
      </p:sp>
      <p:sp>
        <p:nvSpPr>
          <p:cNvPr id="6" name="Rectangle 6">
            <a:extLst>
              <a:ext uri="{FF2B5EF4-FFF2-40B4-BE49-F238E27FC236}">
                <a16:creationId xmlns:a16="http://schemas.microsoft.com/office/drawing/2014/main" id="{DB3F0F4D-AC27-DE0B-FBB5-AE463B5FE3FD}"/>
              </a:ext>
            </a:extLst>
          </p:cNvPr>
          <p:cNvSpPr>
            <a:spLocks noGrp="1" noChangeArrowheads="1"/>
          </p:cNvSpPr>
          <p:nvPr>
            <p:ph type="sldNum" sz="quarter" idx="12"/>
          </p:nvPr>
        </p:nvSpPr>
        <p:spPr>
          <a:ln/>
        </p:spPr>
        <p:txBody>
          <a:bodyPr/>
          <a:lstStyle>
            <a:lvl1pPr>
              <a:defRPr/>
            </a:lvl1pPr>
          </a:lstStyle>
          <a:p>
            <a:fld id="{9B75922B-F9BB-4235-BC33-A7AE3F90E9BB}" type="slidenum">
              <a:rPr lang="nb-NO" altLang="en-US"/>
              <a:pPr/>
              <a:t>‹#›</a:t>
            </a:fld>
            <a:endParaRPr lang="nb-NO" altLang="en-US"/>
          </a:p>
        </p:txBody>
      </p:sp>
    </p:spTree>
    <p:extLst>
      <p:ext uri="{BB962C8B-B14F-4D97-AF65-F5344CB8AC3E}">
        <p14:creationId xmlns:p14="http://schemas.microsoft.com/office/powerpoint/2010/main" val="3106629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rontpage/Divider">
    <p:bg>
      <p:bgPr>
        <a:solidFill>
          <a:schemeClr val="bg2"/>
        </a:solidFill>
        <a:effectLst/>
      </p:bgPr>
    </p:bg>
    <p:spTree>
      <p:nvGrpSpPr>
        <p:cNvPr id="1" name=""/>
        <p:cNvGrpSpPr/>
        <p:nvPr/>
      </p:nvGrpSpPr>
      <p:grpSpPr>
        <a:xfrm>
          <a:off x="0" y="0"/>
          <a:ext cx="0" cy="0"/>
          <a:chOff x="0" y="0"/>
          <a:chExt cx="0" cy="0"/>
        </a:xfrm>
      </p:grpSpPr>
      <p:sp>
        <p:nvSpPr>
          <p:cNvPr id="9" name="Bakgrunn">
            <a:extLst>
              <a:ext uri="{FF2B5EF4-FFF2-40B4-BE49-F238E27FC236}">
                <a16:creationId xmlns:a16="http://schemas.microsoft.com/office/drawing/2014/main" id="{B6A54AC6-ED50-03EF-7689-49B1EDEFE90B}"/>
              </a:ext>
              <a:ext uri="{C183D7F6-B498-43B3-948B-1728B52AA6E4}">
                <adec:decorative xmlns:adec="http://schemas.microsoft.com/office/drawing/2017/decorative" val="1"/>
              </a:ext>
            </a:extLst>
          </p:cNvPr>
          <p:cNvSpPr/>
          <p:nvPr/>
        </p:nvSpPr>
        <p:spPr>
          <a:xfrm>
            <a:off x="2" y="0"/>
            <a:ext cx="9207500" cy="6858000"/>
          </a:xfrm>
          <a:custGeom>
            <a:avLst/>
            <a:gdLst>
              <a:gd name="connsiteX0" fmla="*/ 0 w 18415000"/>
              <a:gd name="connsiteY0" fmla="*/ 13716000 h 13716000"/>
              <a:gd name="connsiteX1" fmla="*/ 14639289 w 18415000"/>
              <a:gd name="connsiteY1" fmla="*/ 13716000 h 13716000"/>
              <a:gd name="connsiteX2" fmla="*/ 18415000 w 18415000"/>
              <a:gd name="connsiteY2" fmla="*/ 904367 h 13716000"/>
              <a:gd name="connsiteX3" fmla="*/ 18397982 w 18415000"/>
              <a:gd name="connsiteY3" fmla="*/ 0 h 13716000"/>
              <a:gd name="connsiteX4" fmla="*/ 0 w 18415000"/>
              <a:gd name="connsiteY4" fmla="*/ 0 h 13716000"/>
              <a:gd name="connsiteX5" fmla="*/ 0 w 18415000"/>
              <a:gd name="connsiteY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15000" h="13716000">
                <a:moveTo>
                  <a:pt x="0" y="13716000"/>
                </a:moveTo>
                <a:lnTo>
                  <a:pt x="14639289" y="13716000"/>
                </a:lnTo>
                <a:cubicBezTo>
                  <a:pt x="17027906" y="10025888"/>
                  <a:pt x="18415000" y="5627243"/>
                  <a:pt x="18415000" y="904367"/>
                </a:cubicBezTo>
                <a:cubicBezTo>
                  <a:pt x="18415000" y="601599"/>
                  <a:pt x="18409286" y="300101"/>
                  <a:pt x="18397982" y="0"/>
                </a:cubicBezTo>
                <a:lnTo>
                  <a:pt x="0" y="0"/>
                </a:lnTo>
                <a:lnTo>
                  <a:pt x="0" y="13716000"/>
                </a:lnTo>
                <a:close/>
              </a:path>
            </a:pathLst>
          </a:custGeom>
          <a:solidFill>
            <a:schemeClr val="tx2"/>
          </a:solidFill>
          <a:ln w="12698" cap="flat">
            <a:noFill/>
            <a:prstDash val="solid"/>
            <a:miter/>
          </a:ln>
        </p:spPr>
        <p:txBody>
          <a:bodyPr rtlCol="0" anchor="ctr"/>
          <a:lstStyle/>
          <a:p>
            <a:endParaRPr lang="en-GB" sz="900"/>
          </a:p>
        </p:txBody>
      </p:sp>
      <p:sp>
        <p:nvSpPr>
          <p:cNvPr id="2" name="Tittel 1">
            <a:extLst>
              <a:ext uri="{FF2B5EF4-FFF2-40B4-BE49-F238E27FC236}">
                <a16:creationId xmlns:a16="http://schemas.microsoft.com/office/drawing/2014/main" id="{5BE51780-9C84-630C-BFBF-90C891922286}"/>
              </a:ext>
            </a:extLst>
          </p:cNvPr>
          <p:cNvSpPr>
            <a:spLocks noGrp="1"/>
          </p:cNvSpPr>
          <p:nvPr>
            <p:ph type="ctrTitle"/>
          </p:nvPr>
        </p:nvSpPr>
        <p:spPr>
          <a:xfrm>
            <a:off x="695328" y="1437925"/>
            <a:ext cx="7312025" cy="2387600"/>
          </a:xfrm>
        </p:spPr>
        <p:txBody>
          <a:bodyPr anchor="b"/>
          <a:lstStyle>
            <a:lvl1pPr algn="l">
              <a:defRPr sz="5500"/>
            </a:lvl1pPr>
          </a:lstStyle>
          <a:p>
            <a:endParaRPr lang="en-GB"/>
          </a:p>
        </p:txBody>
      </p:sp>
      <p:sp>
        <p:nvSpPr>
          <p:cNvPr id="3" name="Undertittel 2">
            <a:extLst>
              <a:ext uri="{FF2B5EF4-FFF2-40B4-BE49-F238E27FC236}">
                <a16:creationId xmlns:a16="http://schemas.microsoft.com/office/drawing/2014/main" id="{968C8948-693B-A6F5-EEB6-029474DC215D}"/>
              </a:ext>
            </a:extLst>
          </p:cNvPr>
          <p:cNvSpPr>
            <a:spLocks noGrp="1"/>
          </p:cNvSpPr>
          <p:nvPr>
            <p:ph type="subTitle" idx="1"/>
          </p:nvPr>
        </p:nvSpPr>
        <p:spPr>
          <a:xfrm>
            <a:off x="695324" y="4144862"/>
            <a:ext cx="6301583" cy="2028925"/>
          </a:xfrm>
        </p:spPr>
        <p:txBody>
          <a:bodyPr/>
          <a:lstStyle>
            <a:lvl1pPr marL="0" indent="0" algn="l">
              <a:buNone/>
              <a:defRPr sz="25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GB"/>
          </a:p>
        </p:txBody>
      </p:sp>
      <p:sp>
        <p:nvSpPr>
          <p:cNvPr id="13" name="Plassholder for tekst 12">
            <a:extLst>
              <a:ext uri="{FF2B5EF4-FFF2-40B4-BE49-F238E27FC236}">
                <a16:creationId xmlns:a16="http://schemas.microsoft.com/office/drawing/2014/main" id="{E294E2DF-8A25-DE59-1135-7623BE9368D0}"/>
              </a:ext>
            </a:extLst>
          </p:cNvPr>
          <p:cNvSpPr>
            <a:spLocks noGrp="1"/>
          </p:cNvSpPr>
          <p:nvPr>
            <p:ph type="body" sz="quarter" idx="13"/>
          </p:nvPr>
        </p:nvSpPr>
        <p:spPr>
          <a:xfrm>
            <a:off x="8796339" y="4942188"/>
            <a:ext cx="2728279" cy="1231600"/>
          </a:xfrm>
        </p:spPr>
        <p:txBody>
          <a:bodyPr anchor="b" anchorCtr="0"/>
          <a:lstStyle>
            <a:lvl1pPr marL="0" indent="0" algn="r">
              <a:spcBef>
                <a:spcPts val="0"/>
              </a:spcBef>
              <a:buNone/>
              <a:defRPr sz="1151">
                <a:latin typeface="27 Sans" panose="02000000000000000000" pitchFamily="50" charset="0"/>
              </a:defRPr>
            </a:lvl1pPr>
          </a:lstStyle>
          <a:p>
            <a:pPr lvl="0"/>
            <a:endParaRPr lang="en-GB" noProof="0"/>
          </a:p>
        </p:txBody>
      </p:sp>
      <p:sp>
        <p:nvSpPr>
          <p:cNvPr id="8" name="Date Placeholder 7">
            <a:extLst>
              <a:ext uri="{FF2B5EF4-FFF2-40B4-BE49-F238E27FC236}">
                <a16:creationId xmlns:a16="http://schemas.microsoft.com/office/drawing/2014/main" id="{0F943853-9BC0-3BC1-98B5-E72458703E80}"/>
              </a:ext>
            </a:extLst>
          </p:cNvPr>
          <p:cNvSpPr>
            <a:spLocks noGrp="1"/>
          </p:cNvSpPr>
          <p:nvPr>
            <p:ph type="dt" sz="half" idx="14"/>
          </p:nvPr>
        </p:nvSpPr>
        <p:spPr/>
        <p:txBody>
          <a:bodyPr/>
          <a:lstStyle/>
          <a:p>
            <a:fld id="{13CE5A63-348C-584E-8661-12808A20EC3F}" type="datetime1">
              <a:rPr lang="en-GB" smtClean="0"/>
              <a:t>12/03/2025</a:t>
            </a:fld>
            <a:endParaRPr lang="en-GB"/>
          </a:p>
        </p:txBody>
      </p:sp>
      <p:sp>
        <p:nvSpPr>
          <p:cNvPr id="10" name="Footer Placeholder 9">
            <a:extLst>
              <a:ext uri="{FF2B5EF4-FFF2-40B4-BE49-F238E27FC236}">
                <a16:creationId xmlns:a16="http://schemas.microsoft.com/office/drawing/2014/main" id="{EFF3B645-754B-1544-3D26-CA18ECE25A52}"/>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7AD8AFCA-4FBD-39E9-3008-18D29E4B9D88}"/>
              </a:ext>
            </a:extLst>
          </p:cNvPr>
          <p:cNvSpPr>
            <a:spLocks noGrp="1"/>
          </p:cNvSpPr>
          <p:nvPr>
            <p:ph type="sldNum" sz="quarter" idx="16"/>
          </p:nvPr>
        </p:nvSpPr>
        <p:spPr/>
        <p:txBody>
          <a:bodyPr/>
          <a:lstStyle/>
          <a:p>
            <a:fld id="{BE2ACD00-28B2-4D17-A930-2C9F8441C7CA}" type="slidenum">
              <a:rPr lang="en-GB" smtClean="0"/>
              <a:pPr/>
              <a:t>‹#›</a:t>
            </a:fld>
            <a:endParaRPr lang="en-GB"/>
          </a:p>
        </p:txBody>
      </p:sp>
      <p:sp>
        <p:nvSpPr>
          <p:cNvPr id="19" name="TextBox 18">
            <a:extLst>
              <a:ext uri="{FF2B5EF4-FFF2-40B4-BE49-F238E27FC236}">
                <a16:creationId xmlns:a16="http://schemas.microsoft.com/office/drawing/2014/main" id="{D0533A3D-D19D-49BE-7F3F-8DE0BF4CC4BE}"/>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Frontpage/Divider</a:t>
            </a:r>
          </a:p>
        </p:txBody>
      </p:sp>
      <p:sp>
        <p:nvSpPr>
          <p:cNvPr id="5" name="TextBox 3">
            <a:extLst>
              <a:ext uri="{FF2B5EF4-FFF2-40B4-BE49-F238E27FC236}">
                <a16:creationId xmlns:a16="http://schemas.microsoft.com/office/drawing/2014/main" id="{96A29A15-DFA4-AFE6-E6CE-E39841DBD048}"/>
              </a:ext>
            </a:extLst>
          </p:cNvPr>
          <p:cNvSpPr txBox="1"/>
          <p:nvPr userDrawn="1"/>
        </p:nvSpPr>
        <p:spPr>
          <a:xfrm>
            <a:off x="-2146220" y="3318058"/>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1-2 lines</a:t>
            </a:r>
          </a:p>
        </p:txBody>
      </p:sp>
      <p:sp>
        <p:nvSpPr>
          <p:cNvPr id="11" name="TextBox 4">
            <a:extLst>
              <a:ext uri="{FF2B5EF4-FFF2-40B4-BE49-F238E27FC236}">
                <a16:creationId xmlns:a16="http://schemas.microsoft.com/office/drawing/2014/main" id="{285AF9B1-A352-1483-DAEB-CED8706ABFB2}"/>
              </a:ext>
            </a:extLst>
          </p:cNvPr>
          <p:cNvSpPr txBox="1"/>
          <p:nvPr userDrawn="1"/>
        </p:nvSpPr>
        <p:spPr>
          <a:xfrm>
            <a:off x="-2146220" y="4144862"/>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Subtitle/lead paragraph: </a:t>
            </a:r>
            <a:b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1-3 lines</a:t>
            </a:r>
          </a:p>
        </p:txBody>
      </p:sp>
      <p:sp>
        <p:nvSpPr>
          <p:cNvPr id="12" name="TextBox 5">
            <a:extLst>
              <a:ext uri="{FF2B5EF4-FFF2-40B4-BE49-F238E27FC236}">
                <a16:creationId xmlns:a16="http://schemas.microsoft.com/office/drawing/2014/main" id="{36234496-D66D-B0FC-9A12-E9D59A6FCAD8}"/>
              </a:ext>
            </a:extLst>
          </p:cNvPr>
          <p:cNvSpPr txBox="1"/>
          <p:nvPr userDrawn="1"/>
        </p:nvSpPr>
        <p:spPr>
          <a:xfrm>
            <a:off x="12214227" y="5875415"/>
            <a:ext cx="1908048" cy="338554"/>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Note/Text: </a:t>
            </a:r>
            <a:b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4" name="TextBox 5">
            <a:extLst>
              <a:ext uri="{FF2B5EF4-FFF2-40B4-BE49-F238E27FC236}">
                <a16:creationId xmlns:a16="http://schemas.microsoft.com/office/drawing/2014/main" id="{C80A393E-DFAA-1DCB-776D-7C6F2EC03EDC}"/>
              </a:ext>
            </a:extLst>
          </p:cNvPr>
          <p:cNvSpPr txBox="1"/>
          <p:nvPr userDrawn="1"/>
        </p:nvSpPr>
        <p:spPr>
          <a:xfrm>
            <a:off x="-2056210" y="5508578"/>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67360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rontpage/Divider/Picture A">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E51780-9C84-630C-BFBF-90C891922286}"/>
              </a:ext>
            </a:extLst>
          </p:cNvPr>
          <p:cNvSpPr>
            <a:spLocks noGrp="1"/>
          </p:cNvSpPr>
          <p:nvPr>
            <p:ph type="ctrTitle"/>
          </p:nvPr>
        </p:nvSpPr>
        <p:spPr>
          <a:xfrm>
            <a:off x="695327" y="866282"/>
            <a:ext cx="4660447" cy="2387600"/>
          </a:xfrm>
        </p:spPr>
        <p:txBody>
          <a:bodyPr anchor="b"/>
          <a:lstStyle>
            <a:lvl1pPr algn="l">
              <a:defRPr sz="5500"/>
            </a:lvl1pPr>
          </a:lstStyle>
          <a:p>
            <a:endParaRPr lang="en-GB"/>
          </a:p>
        </p:txBody>
      </p:sp>
      <p:sp>
        <p:nvSpPr>
          <p:cNvPr id="3" name="Undertittel 2">
            <a:extLst>
              <a:ext uri="{FF2B5EF4-FFF2-40B4-BE49-F238E27FC236}">
                <a16:creationId xmlns:a16="http://schemas.microsoft.com/office/drawing/2014/main" id="{968C8948-693B-A6F5-EEB6-029474DC215D}"/>
              </a:ext>
            </a:extLst>
          </p:cNvPr>
          <p:cNvSpPr>
            <a:spLocks noGrp="1"/>
          </p:cNvSpPr>
          <p:nvPr>
            <p:ph type="subTitle" idx="1"/>
          </p:nvPr>
        </p:nvSpPr>
        <p:spPr>
          <a:xfrm>
            <a:off x="695327" y="3475713"/>
            <a:ext cx="4660447" cy="912935"/>
          </a:xfrm>
        </p:spPr>
        <p:txBody>
          <a:bodyPr/>
          <a:lstStyle>
            <a:lvl1pPr marL="0" indent="0" algn="l">
              <a:buNone/>
              <a:defRPr sz="25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GB"/>
          </a:p>
        </p:txBody>
      </p:sp>
      <p:sp>
        <p:nvSpPr>
          <p:cNvPr id="16" name="Bildeplassholder">
            <a:extLst>
              <a:ext uri="{FF2B5EF4-FFF2-40B4-BE49-F238E27FC236}">
                <a16:creationId xmlns:a16="http://schemas.microsoft.com/office/drawing/2014/main" id="{8926FA0C-93C6-BD11-611A-50ECA531C445}"/>
              </a:ext>
            </a:extLst>
          </p:cNvPr>
          <p:cNvSpPr>
            <a:spLocks noGrp="1"/>
          </p:cNvSpPr>
          <p:nvPr>
            <p:ph type="pic" sz="quarter" idx="14" hasCustomPrompt="1"/>
          </p:nvPr>
        </p:nvSpPr>
        <p:spPr>
          <a:xfrm>
            <a:off x="5924552" y="0"/>
            <a:ext cx="6267451" cy="6858000"/>
          </a:xfrm>
          <a:custGeom>
            <a:avLst/>
            <a:gdLst>
              <a:gd name="connsiteX0" fmla="*/ 832358 w 12534900"/>
              <a:gd name="connsiteY0" fmla="*/ 0 h 13716000"/>
              <a:gd name="connsiteX1" fmla="*/ 12534900 w 12534900"/>
              <a:gd name="connsiteY1" fmla="*/ 0 h 13716000"/>
              <a:gd name="connsiteX2" fmla="*/ 12534900 w 12534900"/>
              <a:gd name="connsiteY2" fmla="*/ 13716000 h 13716000"/>
              <a:gd name="connsiteX3" fmla="*/ 1209675 w 12534900"/>
              <a:gd name="connsiteY3" fmla="*/ 13716000 h 13716000"/>
              <a:gd name="connsiteX4" fmla="*/ 0 w 12534900"/>
              <a:gd name="connsiteY4" fmla="*/ 6235954 h 13716000"/>
              <a:gd name="connsiteX5" fmla="*/ 832358 w 12534900"/>
              <a:gd name="connsiteY5"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4900" h="13716000">
                <a:moveTo>
                  <a:pt x="832358" y="0"/>
                </a:moveTo>
                <a:lnTo>
                  <a:pt x="12534900" y="0"/>
                </a:lnTo>
                <a:lnTo>
                  <a:pt x="12534900" y="13716000"/>
                </a:lnTo>
                <a:lnTo>
                  <a:pt x="1209675" y="13716000"/>
                </a:lnTo>
                <a:cubicBezTo>
                  <a:pt x="425069" y="11365484"/>
                  <a:pt x="0" y="8850376"/>
                  <a:pt x="0" y="6235954"/>
                </a:cubicBezTo>
                <a:cubicBezTo>
                  <a:pt x="0" y="4077335"/>
                  <a:pt x="289814" y="1986534"/>
                  <a:pt x="832358" y="0"/>
                </a:cubicBezTo>
                <a:close/>
              </a:path>
            </a:pathLst>
          </a:custGeom>
          <a:solidFill>
            <a:schemeClr val="tx2"/>
          </a:solidFill>
        </p:spPr>
        <p:txBody>
          <a:bodyPr wrap="square" lIns="1080000" rIns="648000" anchor="ctr" anchorCtr="0">
            <a:noAutofit/>
          </a:bodyPr>
          <a:lstStyle>
            <a:lvl1pPr marL="0" indent="0">
              <a:spcBef>
                <a:spcPts val="0"/>
              </a:spcBef>
              <a:buNone/>
              <a:defRPr sz="1200">
                <a:solidFill>
                  <a:srgbClr val="D1D1D1"/>
                </a:solidFill>
              </a:defRPr>
            </a:lvl1pPr>
          </a:lstStyle>
          <a:p>
            <a:r>
              <a:rPr lang="en-GB" noProof="0"/>
              <a:t>Insert picture</a:t>
            </a:r>
            <a:br>
              <a:rPr lang="en-GB" noProof="0"/>
            </a:br>
            <a:br>
              <a:rPr lang="en-GB" noProof="0"/>
            </a:br>
            <a:r>
              <a:rPr lang="en-GB" noProof="0"/>
              <a:t>1. Select this placeholder and choose an image from Tryg’s Imageshop located to the right in the «Insert» menu . You can also click on the Icon to select an image from your computer. </a:t>
            </a:r>
            <a:br>
              <a:rPr lang="en-GB" noProof="0"/>
            </a:br>
            <a:br>
              <a:rPr lang="en-GB" noProof="0"/>
            </a:br>
            <a:r>
              <a:rPr lang="en-GB" noProof="0"/>
              <a:t>2. After inserting the image, you can change the size and position. Click on «Picture  format» and select «Crop» from the main ribbon. </a:t>
            </a:r>
          </a:p>
        </p:txBody>
      </p:sp>
      <p:sp>
        <p:nvSpPr>
          <p:cNvPr id="19" name="Logo i plassholder">
            <a:extLst>
              <a:ext uri="{FF2B5EF4-FFF2-40B4-BE49-F238E27FC236}">
                <a16:creationId xmlns:a16="http://schemas.microsoft.com/office/drawing/2014/main" id="{032014EB-BD86-D47F-B907-C8629D6692B7}"/>
              </a:ext>
            </a:extLst>
          </p:cNvPr>
          <p:cNvSpPr>
            <a:spLocks noGrp="1"/>
          </p:cNvSpPr>
          <p:nvPr>
            <p:ph type="body" sz="quarter" idx="15"/>
          </p:nvPr>
        </p:nvSpPr>
        <p:spPr>
          <a:xfrm>
            <a:off x="10600535" y="253781"/>
            <a:ext cx="928159" cy="396868"/>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noFill/>
              </a:defRPr>
            </a:lvl1pPr>
          </a:lstStyle>
          <a:p>
            <a:pPr lvl="0"/>
            <a:endParaRPr lang="en-GB"/>
          </a:p>
        </p:txBody>
      </p:sp>
      <p:sp>
        <p:nvSpPr>
          <p:cNvPr id="13" name="Plassholder for tekst 12">
            <a:extLst>
              <a:ext uri="{FF2B5EF4-FFF2-40B4-BE49-F238E27FC236}">
                <a16:creationId xmlns:a16="http://schemas.microsoft.com/office/drawing/2014/main" id="{E294E2DF-8A25-DE59-1135-7623BE9368D0}"/>
              </a:ext>
            </a:extLst>
          </p:cNvPr>
          <p:cNvSpPr>
            <a:spLocks noGrp="1"/>
          </p:cNvSpPr>
          <p:nvPr>
            <p:ph type="body" sz="quarter" idx="13"/>
          </p:nvPr>
        </p:nvSpPr>
        <p:spPr>
          <a:xfrm>
            <a:off x="695324" y="4982369"/>
            <a:ext cx="3600451" cy="1231600"/>
          </a:xfrm>
        </p:spPr>
        <p:txBody>
          <a:bodyPr anchor="b" anchorCtr="0"/>
          <a:lstStyle>
            <a:lvl1pPr marL="0" indent="0" algn="l">
              <a:spcBef>
                <a:spcPts val="0"/>
              </a:spcBef>
              <a:buNone/>
              <a:defRPr sz="1151">
                <a:latin typeface="27 Sans" panose="02000000000000000000" pitchFamily="50" charset="0"/>
              </a:defRPr>
            </a:lvl1pPr>
          </a:lstStyle>
          <a:p>
            <a:pPr lvl="0"/>
            <a:endParaRPr lang="en-GB" noProof="0"/>
          </a:p>
        </p:txBody>
      </p:sp>
      <p:sp>
        <p:nvSpPr>
          <p:cNvPr id="4" name="Date Placeholder 3">
            <a:extLst>
              <a:ext uri="{FF2B5EF4-FFF2-40B4-BE49-F238E27FC236}">
                <a16:creationId xmlns:a16="http://schemas.microsoft.com/office/drawing/2014/main" id="{45F51F2E-CA63-1639-FADC-9C0D41BA6766}"/>
              </a:ext>
            </a:extLst>
          </p:cNvPr>
          <p:cNvSpPr>
            <a:spLocks noGrp="1"/>
          </p:cNvSpPr>
          <p:nvPr>
            <p:ph type="dt" sz="half" idx="16"/>
          </p:nvPr>
        </p:nvSpPr>
        <p:spPr/>
        <p:txBody>
          <a:bodyPr/>
          <a:lstStyle/>
          <a:p>
            <a:fld id="{C9C361C0-3ED8-414F-B56C-9330F4F4D37C}" type="datetime1">
              <a:rPr lang="en-GB" smtClean="0"/>
              <a:t>12/03/2025</a:t>
            </a:fld>
            <a:endParaRPr lang="en-GB"/>
          </a:p>
        </p:txBody>
      </p:sp>
      <p:sp>
        <p:nvSpPr>
          <p:cNvPr id="5" name="Footer Placeholder 4">
            <a:extLst>
              <a:ext uri="{FF2B5EF4-FFF2-40B4-BE49-F238E27FC236}">
                <a16:creationId xmlns:a16="http://schemas.microsoft.com/office/drawing/2014/main" id="{F6996DEA-F8B0-C52A-1848-D86B107E2DDD}"/>
              </a:ext>
            </a:extLst>
          </p:cNvPr>
          <p:cNvSpPr>
            <a:spLocks noGrp="1"/>
          </p:cNvSpPr>
          <p:nvPr>
            <p:ph type="ftr" sz="quarter" idx="17"/>
          </p:nvPr>
        </p:nvSpPr>
        <p:spPr/>
        <p:txBody>
          <a:bodyPr/>
          <a:lstStyle/>
          <a:p>
            <a:endParaRPr lang="en-GB"/>
          </a:p>
        </p:txBody>
      </p:sp>
      <p:sp>
        <p:nvSpPr>
          <p:cNvPr id="6" name="Slide Number Placeholder 5">
            <a:extLst>
              <a:ext uri="{FF2B5EF4-FFF2-40B4-BE49-F238E27FC236}">
                <a16:creationId xmlns:a16="http://schemas.microsoft.com/office/drawing/2014/main" id="{CB28E769-A953-DE20-34C7-2B1B3CF53F6C}"/>
              </a:ext>
            </a:extLst>
          </p:cNvPr>
          <p:cNvSpPr>
            <a:spLocks noGrp="1"/>
          </p:cNvSpPr>
          <p:nvPr>
            <p:ph type="sldNum" sz="quarter" idx="18"/>
          </p:nvPr>
        </p:nvSpPr>
        <p:spPr/>
        <p:txBody>
          <a:bodyPr/>
          <a:lstStyle/>
          <a:p>
            <a:fld id="{BE2ACD00-28B2-4D17-A930-2C9F8441C7CA}" type="slidenum">
              <a:rPr lang="en-GB" smtClean="0"/>
              <a:pPr/>
              <a:t>‹#›</a:t>
            </a:fld>
            <a:endParaRPr lang="en-GB"/>
          </a:p>
        </p:txBody>
      </p:sp>
      <p:sp>
        <p:nvSpPr>
          <p:cNvPr id="12" name="TextBox 11">
            <a:extLst>
              <a:ext uri="{FF2B5EF4-FFF2-40B4-BE49-F238E27FC236}">
                <a16:creationId xmlns:a16="http://schemas.microsoft.com/office/drawing/2014/main" id="{00C9596C-5AC4-B5DA-EB4B-56BF19C5BAF7}"/>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Frontpage/Divider/Picture A</a:t>
            </a:r>
          </a:p>
        </p:txBody>
      </p:sp>
      <p:sp>
        <p:nvSpPr>
          <p:cNvPr id="27" name="TextBox 3">
            <a:extLst>
              <a:ext uri="{FF2B5EF4-FFF2-40B4-BE49-F238E27FC236}">
                <a16:creationId xmlns:a16="http://schemas.microsoft.com/office/drawing/2014/main" id="{04D07020-8C4B-8BB5-8172-83418691D1F3}"/>
              </a:ext>
            </a:extLst>
          </p:cNvPr>
          <p:cNvSpPr txBox="1"/>
          <p:nvPr userDrawn="1"/>
        </p:nvSpPr>
        <p:spPr>
          <a:xfrm>
            <a:off x="-2146220" y="2746715"/>
            <a:ext cx="2123694"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1-3 lines</a:t>
            </a:r>
          </a:p>
        </p:txBody>
      </p:sp>
      <p:sp>
        <p:nvSpPr>
          <p:cNvPr id="28" name="TextBox 4">
            <a:extLst>
              <a:ext uri="{FF2B5EF4-FFF2-40B4-BE49-F238E27FC236}">
                <a16:creationId xmlns:a16="http://schemas.microsoft.com/office/drawing/2014/main" id="{DBED1618-72F6-CF76-6884-E3822E50DC43}"/>
              </a:ext>
            </a:extLst>
          </p:cNvPr>
          <p:cNvSpPr txBox="1"/>
          <p:nvPr userDrawn="1"/>
        </p:nvSpPr>
        <p:spPr>
          <a:xfrm>
            <a:off x="-2146220" y="3570250"/>
            <a:ext cx="2123694"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Subtitle/lead paragraph: </a:t>
            </a:r>
            <a:b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1-3 lines</a:t>
            </a:r>
          </a:p>
        </p:txBody>
      </p:sp>
      <p:sp>
        <p:nvSpPr>
          <p:cNvPr id="29" name="TextBox 5">
            <a:extLst>
              <a:ext uri="{FF2B5EF4-FFF2-40B4-BE49-F238E27FC236}">
                <a16:creationId xmlns:a16="http://schemas.microsoft.com/office/drawing/2014/main" id="{6200660F-494C-2784-0256-07BA73ABD655}"/>
              </a:ext>
            </a:extLst>
          </p:cNvPr>
          <p:cNvSpPr txBox="1"/>
          <p:nvPr userDrawn="1"/>
        </p:nvSpPr>
        <p:spPr>
          <a:xfrm>
            <a:off x="-1953099" y="5073234"/>
            <a:ext cx="1908048"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Note/Text: </a:t>
            </a:r>
            <a:b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7" name="TextBox 5">
            <a:extLst>
              <a:ext uri="{FF2B5EF4-FFF2-40B4-BE49-F238E27FC236}">
                <a16:creationId xmlns:a16="http://schemas.microsoft.com/office/drawing/2014/main" id="{84236032-48CB-4904-DACE-B47658B5B72B}"/>
              </a:ext>
            </a:extLst>
          </p:cNvPr>
          <p:cNvSpPr txBox="1"/>
          <p:nvPr userDrawn="1"/>
        </p:nvSpPr>
        <p:spPr>
          <a:xfrm>
            <a:off x="-2078736" y="5411788"/>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
        <p:nvSpPr>
          <p:cNvPr id="8" name="TextBox 9">
            <a:extLst>
              <a:ext uri="{FF2B5EF4-FFF2-40B4-BE49-F238E27FC236}">
                <a16:creationId xmlns:a16="http://schemas.microsoft.com/office/drawing/2014/main" id="{A48DA98A-15BA-56D1-47A7-7DBCD652C01C}"/>
              </a:ext>
            </a:extLst>
          </p:cNvPr>
          <p:cNvSpPr txBox="1"/>
          <p:nvPr userDrawn="1"/>
        </p:nvSpPr>
        <p:spPr>
          <a:xfrm>
            <a:off x="12214526" y="2536462"/>
            <a:ext cx="2770231" cy="2085186"/>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algn="l"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0" i="0" u="none" strike="noStrike" kern="0" cap="none" spc="0" normalizeH="0" baseline="0" noProof="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top menu.</a:t>
            </a:r>
            <a:b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“Open Imageshop” all the way to right on the menu. Log-in with your Tryg-user.*</a:t>
            </a:r>
            <a:b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algn="l"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lifebuoy-icon. Choose “Home” on the top menu and click the “Reset” button in the top Ribbon. The logo will appear and the master elements will snap back in correct position.</a:t>
            </a:r>
          </a:p>
          <a:p>
            <a:pPr algn="l" fontAlgn="ctr">
              <a:spcBef>
                <a:spcPts val="650"/>
              </a:spcBef>
            </a:pP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you are not </a:t>
            </a:r>
            <a:r>
              <a:rPr lang="en-GB" sz="800" ker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already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registered as a Tryg-</a:t>
            </a:r>
            <a:r>
              <a:rPr lang="en-GB" sz="800" ker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user you can do this by visiting: tryg.imageshop.org. You can only use your Tryg-email.</a:t>
            </a:r>
            <a:endPar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a:extLst>
              <a:ext uri="{FF2B5EF4-FFF2-40B4-BE49-F238E27FC236}">
                <a16:creationId xmlns:a16="http://schemas.microsoft.com/office/drawing/2014/main" id="{6B5230BF-5A57-B736-9586-BDCF30856B45}"/>
              </a:ext>
            </a:extLst>
          </p:cNvPr>
          <p:cNvPicPr>
            <a:picLocks noChangeAspect="1"/>
          </p:cNvPicPr>
          <p:nvPr userDrawn="1"/>
        </p:nvPicPr>
        <p:blipFill>
          <a:blip r:embed="rId4">
            <a:alphaModFix amt="50000"/>
          </a:blip>
          <a:stretch>
            <a:fillRect/>
          </a:stretch>
        </p:blipFill>
        <p:spPr>
          <a:xfrm>
            <a:off x="12235187" y="2199688"/>
            <a:ext cx="1105061" cy="246875"/>
          </a:xfrm>
          <a:prstGeom prst="rect">
            <a:avLst/>
          </a:prstGeom>
        </p:spPr>
      </p:pic>
    </p:spTree>
    <p:extLst>
      <p:ext uri="{BB962C8B-B14F-4D97-AF65-F5344CB8AC3E}">
        <p14:creationId xmlns:p14="http://schemas.microsoft.com/office/powerpoint/2010/main" val="108008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rontpage/Divider/Picture B">
    <p:bg>
      <p:bgPr>
        <a:solidFill>
          <a:schemeClr val="bg2"/>
        </a:solidFill>
        <a:effectLst/>
      </p:bgPr>
    </p:bg>
    <p:spTree>
      <p:nvGrpSpPr>
        <p:cNvPr id="1" name=""/>
        <p:cNvGrpSpPr/>
        <p:nvPr/>
      </p:nvGrpSpPr>
      <p:grpSpPr>
        <a:xfrm>
          <a:off x="0" y="0"/>
          <a:ext cx="0" cy="0"/>
          <a:chOff x="0" y="0"/>
          <a:chExt cx="0" cy="0"/>
        </a:xfrm>
      </p:grpSpPr>
      <p:sp>
        <p:nvSpPr>
          <p:cNvPr id="9" name="Tittel 1">
            <a:extLst>
              <a:ext uri="{FF2B5EF4-FFF2-40B4-BE49-F238E27FC236}">
                <a16:creationId xmlns:a16="http://schemas.microsoft.com/office/drawing/2014/main" id="{76372768-F159-C41C-E724-4BB4000A8117}"/>
              </a:ext>
            </a:extLst>
          </p:cNvPr>
          <p:cNvSpPr>
            <a:spLocks noGrp="1"/>
          </p:cNvSpPr>
          <p:nvPr>
            <p:ph type="ctrTitle"/>
          </p:nvPr>
        </p:nvSpPr>
        <p:spPr>
          <a:xfrm>
            <a:off x="9288087" y="2922348"/>
            <a:ext cx="2240607" cy="395301"/>
          </a:xfrm>
        </p:spPr>
        <p:txBody>
          <a:bodyPr anchor="b">
            <a:spAutoFit/>
          </a:bodyPr>
          <a:lstStyle>
            <a:lvl1pPr algn="l">
              <a:defRPr sz="2800"/>
            </a:lvl1pPr>
          </a:lstStyle>
          <a:p>
            <a:endParaRPr lang="en-GB"/>
          </a:p>
        </p:txBody>
      </p:sp>
      <p:sp>
        <p:nvSpPr>
          <p:cNvPr id="10" name="Undertittel 2">
            <a:extLst>
              <a:ext uri="{FF2B5EF4-FFF2-40B4-BE49-F238E27FC236}">
                <a16:creationId xmlns:a16="http://schemas.microsoft.com/office/drawing/2014/main" id="{8E8475A3-4AA1-759E-762D-268C6020CE5F}"/>
              </a:ext>
            </a:extLst>
          </p:cNvPr>
          <p:cNvSpPr>
            <a:spLocks noGrp="1"/>
          </p:cNvSpPr>
          <p:nvPr>
            <p:ph type="subTitle" idx="1"/>
          </p:nvPr>
        </p:nvSpPr>
        <p:spPr>
          <a:xfrm>
            <a:off x="9288087" y="3386214"/>
            <a:ext cx="2240607" cy="1655762"/>
          </a:xfrm>
        </p:spPr>
        <p:txBody>
          <a:bodyPr/>
          <a:lstStyle>
            <a:lvl1pPr marL="0" indent="0" algn="l">
              <a:buNone/>
              <a:defRPr sz="1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GB"/>
          </a:p>
        </p:txBody>
      </p:sp>
      <p:sp>
        <p:nvSpPr>
          <p:cNvPr id="14" name="Plassholder for bilde">
            <a:extLst>
              <a:ext uri="{FF2B5EF4-FFF2-40B4-BE49-F238E27FC236}">
                <a16:creationId xmlns:a16="http://schemas.microsoft.com/office/drawing/2014/main" id="{5A278F9A-B5AA-60DF-2941-CF523FFDBFDF}"/>
              </a:ext>
            </a:extLst>
          </p:cNvPr>
          <p:cNvSpPr>
            <a:spLocks noGrp="1"/>
          </p:cNvSpPr>
          <p:nvPr>
            <p:ph type="pic" sz="quarter" idx="14" hasCustomPrompt="1"/>
          </p:nvPr>
        </p:nvSpPr>
        <p:spPr>
          <a:xfrm>
            <a:off x="2" y="0"/>
            <a:ext cx="8978900" cy="6858000"/>
          </a:xfrm>
          <a:custGeom>
            <a:avLst/>
            <a:gdLst>
              <a:gd name="connsiteX0" fmla="*/ 0 w 17957800"/>
              <a:gd name="connsiteY0" fmla="*/ 0 h 13716000"/>
              <a:gd name="connsiteX1" fmla="*/ 15878175 w 17957800"/>
              <a:gd name="connsiteY1" fmla="*/ 0 h 13716000"/>
              <a:gd name="connsiteX2" fmla="*/ 17957800 w 17957800"/>
              <a:gd name="connsiteY2" fmla="*/ 9702800 h 13716000"/>
              <a:gd name="connsiteX3" fmla="*/ 17618076 w 17957800"/>
              <a:gd name="connsiteY3" fmla="*/ 13716000 h 13716000"/>
              <a:gd name="connsiteX4" fmla="*/ 0 w 17957800"/>
              <a:gd name="connsiteY4" fmla="*/ 1371600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7800" h="13716000">
                <a:moveTo>
                  <a:pt x="0" y="0"/>
                </a:moveTo>
                <a:lnTo>
                  <a:pt x="15878175" y="0"/>
                </a:lnTo>
                <a:cubicBezTo>
                  <a:pt x="17214214" y="2959862"/>
                  <a:pt x="17957800" y="6244463"/>
                  <a:pt x="17957800" y="9702800"/>
                </a:cubicBezTo>
                <a:cubicBezTo>
                  <a:pt x="17957800" y="11070844"/>
                  <a:pt x="17841468" y="12411710"/>
                  <a:pt x="17618076" y="13716000"/>
                </a:cubicBezTo>
                <a:lnTo>
                  <a:pt x="0" y="13716000"/>
                </a:lnTo>
                <a:close/>
              </a:path>
            </a:pathLst>
          </a:custGeom>
          <a:solidFill>
            <a:schemeClr val="tx2"/>
          </a:solidFill>
        </p:spPr>
        <p:txBody>
          <a:bodyPr wrap="square" lIns="684000" rIns="3240000" anchor="ctr" anchorCtr="0">
            <a:noAutofit/>
          </a:bodyPr>
          <a:lstStyle>
            <a:lvl1pPr marL="0" indent="0">
              <a:spcBef>
                <a:spcPts val="0"/>
              </a:spcBef>
              <a:buNone/>
              <a:defRPr sz="1200">
                <a:solidFill>
                  <a:srgbClr val="D1D1D1"/>
                </a:solidFill>
              </a:defRPr>
            </a:lvl1pPr>
          </a:lstStyle>
          <a:p>
            <a:r>
              <a:rPr lang="en-GB" noProof="0"/>
              <a:t>Insert picture</a:t>
            </a:r>
            <a:br>
              <a:rPr lang="en-GB" noProof="0"/>
            </a:br>
            <a:br>
              <a:rPr lang="en-GB" noProof="0"/>
            </a:br>
            <a:r>
              <a:rPr lang="en-GB" noProof="0"/>
              <a:t>1. Select this placeholder and choose an image from Tryg’s Imageshop located to the right in the «Insert» menu . You can also click on the Icon to select an image from your computer. </a:t>
            </a:r>
            <a:br>
              <a:rPr lang="en-GB" noProof="0"/>
            </a:br>
            <a:br>
              <a:rPr lang="en-GB" noProof="0"/>
            </a:br>
            <a:r>
              <a:rPr lang="en-GB" noProof="0"/>
              <a:t>2. After inserting the image, you can change the size and position. Click on «Picture  format» and select «Crop» from the main ribbon. </a:t>
            </a:r>
          </a:p>
        </p:txBody>
      </p:sp>
      <p:sp>
        <p:nvSpPr>
          <p:cNvPr id="4" name="Date Placeholder 3">
            <a:extLst>
              <a:ext uri="{FF2B5EF4-FFF2-40B4-BE49-F238E27FC236}">
                <a16:creationId xmlns:a16="http://schemas.microsoft.com/office/drawing/2014/main" id="{3741BB4C-3364-EA99-5948-EA1153899B11}"/>
              </a:ext>
            </a:extLst>
          </p:cNvPr>
          <p:cNvSpPr>
            <a:spLocks noGrp="1"/>
          </p:cNvSpPr>
          <p:nvPr>
            <p:ph type="dt" sz="half" idx="15"/>
          </p:nvPr>
        </p:nvSpPr>
        <p:spPr/>
        <p:txBody>
          <a:bodyPr/>
          <a:lstStyle/>
          <a:p>
            <a:fld id="{7F4A1DC1-9DE0-FE4D-BB1C-F84105DDE1AC}" type="datetime1">
              <a:rPr lang="en-GB" smtClean="0"/>
              <a:t>12/03/2025</a:t>
            </a:fld>
            <a:endParaRPr lang="en-GB"/>
          </a:p>
        </p:txBody>
      </p:sp>
      <p:sp>
        <p:nvSpPr>
          <p:cNvPr id="5" name="Footer Placeholder 4">
            <a:extLst>
              <a:ext uri="{FF2B5EF4-FFF2-40B4-BE49-F238E27FC236}">
                <a16:creationId xmlns:a16="http://schemas.microsoft.com/office/drawing/2014/main" id="{64F90A98-1B22-C7DB-AA71-45C6FDC01D3D}"/>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70A61B16-5387-F12A-D471-9B50671D5BA0}"/>
              </a:ext>
            </a:extLst>
          </p:cNvPr>
          <p:cNvSpPr>
            <a:spLocks noGrp="1"/>
          </p:cNvSpPr>
          <p:nvPr>
            <p:ph type="sldNum" sz="quarter" idx="17"/>
          </p:nvPr>
        </p:nvSpPr>
        <p:spPr/>
        <p:txBody>
          <a:bodyPr/>
          <a:lstStyle/>
          <a:p>
            <a:fld id="{BE2ACD00-28B2-4D17-A930-2C9F8441C7CA}" type="slidenum">
              <a:rPr lang="en-GB" smtClean="0"/>
              <a:pPr/>
              <a:t>‹#›</a:t>
            </a:fld>
            <a:endParaRPr lang="en-GB"/>
          </a:p>
        </p:txBody>
      </p:sp>
      <p:sp>
        <p:nvSpPr>
          <p:cNvPr id="13" name="Text Placeholder 12">
            <a:extLst>
              <a:ext uri="{FF2B5EF4-FFF2-40B4-BE49-F238E27FC236}">
                <a16:creationId xmlns:a16="http://schemas.microsoft.com/office/drawing/2014/main" id="{74E3A67A-0499-2DD7-3FF9-35393584D35B}"/>
              </a:ext>
            </a:extLst>
          </p:cNvPr>
          <p:cNvSpPr>
            <a:spLocks noGrp="1"/>
          </p:cNvSpPr>
          <p:nvPr>
            <p:ph type="body" sz="quarter" idx="18"/>
          </p:nvPr>
        </p:nvSpPr>
        <p:spPr>
          <a:xfrm>
            <a:off x="9288463" y="5192717"/>
            <a:ext cx="2208212" cy="981075"/>
          </a:xfrm>
        </p:spPr>
        <p:txBody>
          <a:bodyPr anchor="b"/>
          <a:lstStyle>
            <a:lvl1pPr marL="0" indent="0">
              <a:buNone/>
              <a:defRPr sz="1000">
                <a:latin typeface="+mn-lt"/>
              </a:defRPr>
            </a:lvl1pPr>
            <a:lvl2pPr marL="223833" indent="0">
              <a:buNone/>
              <a:defRPr sz="1151">
                <a:latin typeface="+mn-lt"/>
              </a:defRPr>
            </a:lvl2pPr>
            <a:lvl3pPr marL="473857" indent="0">
              <a:buNone/>
              <a:defRPr sz="1151">
                <a:latin typeface="+mn-lt"/>
              </a:defRPr>
            </a:lvl3pPr>
            <a:lvl4pPr marL="0" indent="0">
              <a:buFont typeface="Arial" panose="020B0604020202020204" pitchFamily="34" charset="0"/>
              <a:buNone/>
              <a:defRPr sz="1151">
                <a:latin typeface="+mn-lt"/>
              </a:defRPr>
            </a:lvl4pPr>
            <a:lvl5pPr marL="0" indent="0">
              <a:buFont typeface="Arial" panose="020B0604020202020204" pitchFamily="34" charset="0"/>
              <a:buNone/>
              <a:defRPr sz="1151">
                <a:latin typeface="+mn-lt"/>
              </a:defRPr>
            </a:lvl5pPr>
          </a:lstStyle>
          <a:p>
            <a:pPr lvl="0"/>
            <a:endParaRPr lang="en-GB"/>
          </a:p>
        </p:txBody>
      </p:sp>
      <p:sp>
        <p:nvSpPr>
          <p:cNvPr id="2" name="TextBox 1">
            <a:extLst>
              <a:ext uri="{FF2B5EF4-FFF2-40B4-BE49-F238E27FC236}">
                <a16:creationId xmlns:a16="http://schemas.microsoft.com/office/drawing/2014/main" id="{D57919C2-DA37-734A-464A-8ABBE3AE5F0B}"/>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Frontpage/Divider/Picture B</a:t>
            </a:r>
          </a:p>
        </p:txBody>
      </p:sp>
      <p:sp>
        <p:nvSpPr>
          <p:cNvPr id="25" name="TextBox 3">
            <a:extLst>
              <a:ext uri="{FF2B5EF4-FFF2-40B4-BE49-F238E27FC236}">
                <a16:creationId xmlns:a16="http://schemas.microsoft.com/office/drawing/2014/main" id="{10846190-141A-4242-3DB3-6BC1D4FC9FC5}"/>
              </a:ext>
            </a:extLst>
          </p:cNvPr>
          <p:cNvSpPr txBox="1"/>
          <p:nvPr userDrawn="1"/>
        </p:nvSpPr>
        <p:spPr>
          <a:xfrm>
            <a:off x="12214227" y="2906820"/>
            <a:ext cx="2123694" cy="338554"/>
          </a:xfrm>
          <a:prstGeom prst="rect">
            <a:avLst/>
          </a:prstGeom>
          <a:noFill/>
          <a:ln w="6350">
            <a:noFill/>
          </a:ln>
          <a:effectLst/>
        </p:spPr>
        <p:txBody>
          <a:bodyPr wrap="square">
            <a:spAutoFit/>
          </a:bodyPr>
          <a:lstStyle/>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1-4 lines</a:t>
            </a:r>
          </a:p>
        </p:txBody>
      </p:sp>
      <p:sp>
        <p:nvSpPr>
          <p:cNvPr id="26" name="TextBox 4">
            <a:extLst>
              <a:ext uri="{FF2B5EF4-FFF2-40B4-BE49-F238E27FC236}">
                <a16:creationId xmlns:a16="http://schemas.microsoft.com/office/drawing/2014/main" id="{D8084A9B-E0A2-C467-5582-6349C4698C14}"/>
              </a:ext>
            </a:extLst>
          </p:cNvPr>
          <p:cNvSpPr txBox="1"/>
          <p:nvPr userDrawn="1"/>
        </p:nvSpPr>
        <p:spPr>
          <a:xfrm>
            <a:off x="12214227" y="3429000"/>
            <a:ext cx="2123694" cy="338554"/>
          </a:xfrm>
          <a:prstGeom prst="rect">
            <a:avLst/>
          </a:prstGeom>
          <a:noFill/>
          <a:ln w="6350">
            <a:noFill/>
          </a:ln>
          <a:effectLst/>
        </p:spPr>
        <p:txBody>
          <a:bodyPr wrap="square">
            <a:spAutoFit/>
          </a:bodyPr>
          <a:lstStyle/>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Subtitle/lead paragraph: </a:t>
            </a:r>
            <a:b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27" name="TextBox 5">
            <a:extLst>
              <a:ext uri="{FF2B5EF4-FFF2-40B4-BE49-F238E27FC236}">
                <a16:creationId xmlns:a16="http://schemas.microsoft.com/office/drawing/2014/main" id="{D236F9AD-D357-08DB-498C-9BF37E9152E8}"/>
              </a:ext>
            </a:extLst>
          </p:cNvPr>
          <p:cNvSpPr txBox="1"/>
          <p:nvPr userDrawn="1"/>
        </p:nvSpPr>
        <p:spPr>
          <a:xfrm>
            <a:off x="12214227" y="5843997"/>
            <a:ext cx="2513762" cy="338554"/>
          </a:xfrm>
          <a:prstGeom prst="rect">
            <a:avLst/>
          </a:prstGeom>
          <a:noFill/>
          <a:ln w="6350">
            <a:noFill/>
          </a:ln>
          <a:effectLst/>
        </p:spPr>
        <p:txBody>
          <a:bodyPr wrap="square">
            <a:spAutoFit/>
          </a:bodyPr>
          <a:lstStyle/>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Note/Text: </a:t>
            </a:r>
            <a:b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3" name="TextBox 9">
            <a:extLst>
              <a:ext uri="{FF2B5EF4-FFF2-40B4-BE49-F238E27FC236}">
                <a16:creationId xmlns:a16="http://schemas.microsoft.com/office/drawing/2014/main" id="{DCC757A4-2090-1299-120A-184EAED42B62}"/>
              </a:ext>
            </a:extLst>
          </p:cNvPr>
          <p:cNvSpPr txBox="1"/>
          <p:nvPr userDrawn="1"/>
        </p:nvSpPr>
        <p:spPr>
          <a:xfrm>
            <a:off x="-2770231" y="2956790"/>
            <a:ext cx="2770231" cy="20851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algn="r"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0" i="0" u="none" strike="noStrike" kern="0" cap="none" spc="0" normalizeH="0" baseline="0" noProof="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top menu.</a:t>
            </a:r>
            <a:b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“Open Imageshop” all the way to right on the menu. Log-in with your Tryg-user.*</a:t>
            </a:r>
            <a:b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algn="r"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lifebuoy-icon. Choose “Home” on the top menu and click the “Reset” button in the top Ribbon. The logo will appear and the master elements will snap back in correct position.</a:t>
            </a:r>
          </a:p>
          <a:p>
            <a:pPr algn="r" fontAlgn="ctr">
              <a:spcBef>
                <a:spcPts val="650"/>
              </a:spcBef>
            </a:pP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you are not </a:t>
            </a:r>
            <a:r>
              <a:rPr lang="en-GB" sz="800" ker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already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registered as a Tryg-</a:t>
            </a:r>
            <a:r>
              <a:rPr lang="en-GB" sz="800" ker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user you can do this by visiting: tryg.imageshop.org. You can only use your Tryg-email.</a:t>
            </a:r>
            <a:endPar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id="{DCF3385B-8236-3FE6-8142-AABF3146024A}"/>
              </a:ext>
            </a:extLst>
          </p:cNvPr>
          <p:cNvPicPr>
            <a:picLocks noChangeAspect="1"/>
          </p:cNvPicPr>
          <p:nvPr userDrawn="1"/>
        </p:nvPicPr>
        <p:blipFill>
          <a:blip r:embed="rId2">
            <a:alphaModFix amt="50000"/>
          </a:blip>
          <a:stretch>
            <a:fillRect/>
          </a:stretch>
        </p:blipFill>
        <p:spPr>
          <a:xfrm>
            <a:off x="-1188994" y="2625216"/>
            <a:ext cx="1105061" cy="246875"/>
          </a:xfrm>
          <a:prstGeom prst="rect">
            <a:avLst/>
          </a:prstGeom>
        </p:spPr>
      </p:pic>
      <p:sp>
        <p:nvSpPr>
          <p:cNvPr id="8" name="TextBox 5">
            <a:extLst>
              <a:ext uri="{FF2B5EF4-FFF2-40B4-BE49-F238E27FC236}">
                <a16:creationId xmlns:a16="http://schemas.microsoft.com/office/drawing/2014/main" id="{CB8D1C24-BD3D-90CC-7E79-AB660B6D0390}"/>
              </a:ext>
            </a:extLst>
          </p:cNvPr>
          <p:cNvSpPr txBox="1"/>
          <p:nvPr userDrawn="1"/>
        </p:nvSpPr>
        <p:spPr>
          <a:xfrm>
            <a:off x="12191998" y="4334090"/>
            <a:ext cx="2056210" cy="707886"/>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91105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94" userDrawn="1">
          <p15:clr>
            <a:srgbClr val="FBAE40"/>
          </p15:clr>
        </p15:guide>
        <p15:guide id="2" pos="19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Agenda/Divider">
    <p:bg>
      <p:bgPr>
        <a:solidFill>
          <a:schemeClr val="bg2"/>
        </a:solidFill>
        <a:effectLst/>
      </p:bgPr>
    </p:bg>
    <p:spTree>
      <p:nvGrpSpPr>
        <p:cNvPr id="1" name=""/>
        <p:cNvGrpSpPr/>
        <p:nvPr/>
      </p:nvGrpSpPr>
      <p:grpSpPr>
        <a:xfrm>
          <a:off x="0" y="0"/>
          <a:ext cx="0" cy="0"/>
          <a:chOff x="0" y="0"/>
          <a:chExt cx="0" cy="0"/>
        </a:xfrm>
      </p:grpSpPr>
      <p:sp>
        <p:nvSpPr>
          <p:cNvPr id="9" name="Bakgrunn">
            <a:extLst>
              <a:ext uri="{FF2B5EF4-FFF2-40B4-BE49-F238E27FC236}">
                <a16:creationId xmlns:a16="http://schemas.microsoft.com/office/drawing/2014/main" id="{EC29A35A-8BEB-1BC6-1E74-FA11A9C9A58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 y="0"/>
            <a:ext cx="5200651" cy="6858000"/>
          </a:xfrm>
          <a:custGeom>
            <a:avLst/>
            <a:gdLst>
              <a:gd name="connsiteX0" fmla="*/ 0 w 10401300"/>
              <a:gd name="connsiteY0" fmla="*/ 13716000 h 13716000"/>
              <a:gd name="connsiteX1" fmla="*/ 7361936 w 10401300"/>
              <a:gd name="connsiteY1" fmla="*/ 13716000 h 13716000"/>
              <a:gd name="connsiteX2" fmla="*/ 10401300 w 10401300"/>
              <a:gd name="connsiteY2" fmla="*/ 2120646 h 13716000"/>
              <a:gd name="connsiteX3" fmla="*/ 10307320 w 10401300"/>
              <a:gd name="connsiteY3" fmla="*/ 0 h 13716000"/>
              <a:gd name="connsiteX4" fmla="*/ 0 w 10401300"/>
              <a:gd name="connsiteY4" fmla="*/ 0 h 13716000"/>
              <a:gd name="connsiteX5" fmla="*/ 0 w 10401300"/>
              <a:gd name="connsiteY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00" h="13716000">
                <a:moveTo>
                  <a:pt x="0" y="13716000"/>
                </a:moveTo>
                <a:lnTo>
                  <a:pt x="7361936" y="13716000"/>
                </a:lnTo>
                <a:cubicBezTo>
                  <a:pt x="9296781" y="10291064"/>
                  <a:pt x="10401300" y="6334887"/>
                  <a:pt x="10401300" y="2120646"/>
                </a:cubicBezTo>
                <a:cubicBezTo>
                  <a:pt x="10401300" y="1405890"/>
                  <a:pt x="10369550" y="698627"/>
                  <a:pt x="10307320" y="0"/>
                </a:cubicBezTo>
                <a:lnTo>
                  <a:pt x="0" y="0"/>
                </a:lnTo>
                <a:lnTo>
                  <a:pt x="0" y="13716000"/>
                </a:lnTo>
                <a:close/>
              </a:path>
            </a:pathLst>
          </a:custGeom>
          <a:solidFill>
            <a:schemeClr val="tx2"/>
          </a:solidFill>
          <a:ln w="12700" cap="flat">
            <a:noFill/>
            <a:prstDash val="solid"/>
            <a:miter/>
          </a:ln>
        </p:spPr>
        <p:txBody>
          <a:bodyPr rtlCol="0" anchor="ctr"/>
          <a:lstStyle/>
          <a:p>
            <a:endParaRPr lang="en-GB" sz="900"/>
          </a:p>
        </p:txBody>
      </p:sp>
      <p:sp>
        <p:nvSpPr>
          <p:cNvPr id="2" name="Tittel 1">
            <a:extLst>
              <a:ext uri="{FF2B5EF4-FFF2-40B4-BE49-F238E27FC236}">
                <a16:creationId xmlns:a16="http://schemas.microsoft.com/office/drawing/2014/main" id="{5BE51780-9C84-630C-BFBF-90C891922286}"/>
              </a:ext>
            </a:extLst>
          </p:cNvPr>
          <p:cNvSpPr>
            <a:spLocks noGrp="1"/>
          </p:cNvSpPr>
          <p:nvPr>
            <p:ph type="ctrTitle"/>
          </p:nvPr>
        </p:nvSpPr>
        <p:spPr>
          <a:xfrm>
            <a:off x="695327" y="866282"/>
            <a:ext cx="4098925" cy="2387600"/>
          </a:xfrm>
        </p:spPr>
        <p:txBody>
          <a:bodyPr anchor="b"/>
          <a:lstStyle>
            <a:lvl1pPr algn="l">
              <a:defRPr sz="5500"/>
            </a:lvl1pPr>
          </a:lstStyle>
          <a:p>
            <a:endParaRPr lang="en-GB"/>
          </a:p>
        </p:txBody>
      </p:sp>
      <p:sp>
        <p:nvSpPr>
          <p:cNvPr id="3" name="Undertittel 2">
            <a:extLst>
              <a:ext uri="{FF2B5EF4-FFF2-40B4-BE49-F238E27FC236}">
                <a16:creationId xmlns:a16="http://schemas.microsoft.com/office/drawing/2014/main" id="{968C8948-693B-A6F5-EEB6-029474DC215D}"/>
              </a:ext>
            </a:extLst>
          </p:cNvPr>
          <p:cNvSpPr>
            <a:spLocks noGrp="1"/>
          </p:cNvSpPr>
          <p:nvPr>
            <p:ph type="subTitle" idx="1"/>
          </p:nvPr>
        </p:nvSpPr>
        <p:spPr>
          <a:xfrm>
            <a:off x="695325" y="3374644"/>
            <a:ext cx="3600451" cy="2798350"/>
          </a:xfrm>
        </p:spPr>
        <p:txBody>
          <a:bodyPr/>
          <a:lstStyle>
            <a:lvl1pPr marL="0" indent="0" algn="l">
              <a:buNone/>
              <a:defRPr sz="21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GB"/>
          </a:p>
        </p:txBody>
      </p:sp>
      <p:sp>
        <p:nvSpPr>
          <p:cNvPr id="19" name="Logo i plassholder">
            <a:extLst>
              <a:ext uri="{FF2B5EF4-FFF2-40B4-BE49-F238E27FC236}">
                <a16:creationId xmlns:a16="http://schemas.microsoft.com/office/drawing/2014/main" id="{032014EB-BD86-D47F-B907-C8629D6692B7}"/>
              </a:ext>
            </a:extLst>
          </p:cNvPr>
          <p:cNvSpPr>
            <a:spLocks noGrp="1"/>
          </p:cNvSpPr>
          <p:nvPr>
            <p:ph type="body" sz="quarter" idx="15"/>
          </p:nvPr>
        </p:nvSpPr>
        <p:spPr>
          <a:xfrm>
            <a:off x="10600535" y="253781"/>
            <a:ext cx="928159" cy="396868"/>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noFill/>
              </a:defRPr>
            </a:lvl1pPr>
          </a:lstStyle>
          <a:p>
            <a:pPr lvl="0"/>
            <a:endParaRPr lang="en-GB"/>
          </a:p>
        </p:txBody>
      </p:sp>
      <p:sp>
        <p:nvSpPr>
          <p:cNvPr id="20" name="Plassholder for innhold 19">
            <a:extLst>
              <a:ext uri="{FF2B5EF4-FFF2-40B4-BE49-F238E27FC236}">
                <a16:creationId xmlns:a16="http://schemas.microsoft.com/office/drawing/2014/main" id="{689257A5-2A3E-B7DD-437D-BB4444774145}"/>
              </a:ext>
            </a:extLst>
          </p:cNvPr>
          <p:cNvSpPr>
            <a:spLocks noGrp="1"/>
          </p:cNvSpPr>
          <p:nvPr>
            <p:ph sz="quarter" idx="17" hasCustomPrompt="1"/>
          </p:nvPr>
        </p:nvSpPr>
        <p:spPr>
          <a:xfrm>
            <a:off x="6096001" y="928263"/>
            <a:ext cx="5400675" cy="5220858"/>
          </a:xfrm>
        </p:spPr>
        <p:txBody>
          <a:bodyPr anchor="ctr" anchorCtr="0"/>
          <a:lstStyle>
            <a:lvl1pPr marL="366704" indent="-366704">
              <a:lnSpc>
                <a:spcPct val="93000"/>
              </a:lnSpc>
              <a:spcBef>
                <a:spcPts val="2200"/>
              </a:spcBef>
              <a:buFont typeface="+mj-lt"/>
              <a:buAutoNum type="arabicPeriod"/>
              <a:defRPr sz="2251"/>
            </a:lvl1pPr>
            <a:lvl2pPr marL="625459" indent="-228594">
              <a:defRPr/>
            </a:lvl2pPr>
            <a:lvl3pPr marL="473857" indent="0">
              <a:buNone/>
              <a:defRPr/>
            </a:lvl3pPr>
          </a:lstStyle>
          <a:p>
            <a:pPr lvl="0"/>
            <a:r>
              <a:rPr lang="en-GB"/>
              <a:t>Click to add text</a:t>
            </a:r>
          </a:p>
          <a:p>
            <a:pPr marL="366704" marR="0" lvl="0" indent="-366704" algn="l" defTabSz="914377" rtl="0" eaLnBrk="1" fontAlgn="ctr" latinLnBrk="0" hangingPunct="1">
              <a:lnSpc>
                <a:spcPct val="93000"/>
              </a:lnSpc>
              <a:spcBef>
                <a:spcPts val="2200"/>
              </a:spcBef>
              <a:spcAft>
                <a:spcPts val="0"/>
              </a:spcAft>
              <a:buClrTx/>
              <a:buSzTx/>
              <a:buFont typeface="+mj-lt"/>
              <a:buAutoNum type="arabicPeriod"/>
              <a:tabLst/>
              <a:defRPr/>
            </a:pPr>
            <a:r>
              <a:rPr lang="en-GB"/>
              <a:t>Click to add text</a:t>
            </a:r>
          </a:p>
          <a:p>
            <a:pPr marL="366704" marR="0" lvl="0" indent="-366704" algn="l" defTabSz="914377" rtl="0" eaLnBrk="1" fontAlgn="ctr" latinLnBrk="0" hangingPunct="1">
              <a:lnSpc>
                <a:spcPct val="93000"/>
              </a:lnSpc>
              <a:spcBef>
                <a:spcPts val="2200"/>
              </a:spcBef>
              <a:spcAft>
                <a:spcPts val="0"/>
              </a:spcAft>
              <a:buClrTx/>
              <a:buSzTx/>
              <a:buFont typeface="+mj-lt"/>
              <a:buAutoNum type="arabicPeriod"/>
              <a:tabLst/>
              <a:defRPr/>
            </a:pPr>
            <a:r>
              <a:rPr lang="en-GB"/>
              <a:t>Click to add text</a:t>
            </a:r>
          </a:p>
        </p:txBody>
      </p:sp>
      <p:sp>
        <p:nvSpPr>
          <p:cNvPr id="4" name="Date Placeholder 3">
            <a:extLst>
              <a:ext uri="{FF2B5EF4-FFF2-40B4-BE49-F238E27FC236}">
                <a16:creationId xmlns:a16="http://schemas.microsoft.com/office/drawing/2014/main" id="{98EDC48E-DE00-47AC-A6D4-3C40C099D5A9}"/>
              </a:ext>
            </a:extLst>
          </p:cNvPr>
          <p:cNvSpPr>
            <a:spLocks noGrp="1"/>
          </p:cNvSpPr>
          <p:nvPr>
            <p:ph type="dt" sz="half" idx="18"/>
          </p:nvPr>
        </p:nvSpPr>
        <p:spPr/>
        <p:txBody>
          <a:bodyPr/>
          <a:lstStyle/>
          <a:p>
            <a:fld id="{B227D967-B4DC-0446-ADFE-159F31E06633}" type="datetime1">
              <a:rPr lang="en-GB" smtClean="0"/>
              <a:t>12/03/2025</a:t>
            </a:fld>
            <a:endParaRPr lang="en-GB"/>
          </a:p>
        </p:txBody>
      </p:sp>
      <p:sp>
        <p:nvSpPr>
          <p:cNvPr id="5" name="Footer Placeholder 4">
            <a:extLst>
              <a:ext uri="{FF2B5EF4-FFF2-40B4-BE49-F238E27FC236}">
                <a16:creationId xmlns:a16="http://schemas.microsoft.com/office/drawing/2014/main" id="{F2309063-48FD-47C8-2BF1-96EB2D65E061}"/>
              </a:ext>
            </a:extLst>
          </p:cNvPr>
          <p:cNvSpPr>
            <a:spLocks noGrp="1"/>
          </p:cNvSpPr>
          <p:nvPr>
            <p:ph type="ftr" sz="quarter" idx="19"/>
          </p:nvPr>
        </p:nvSpPr>
        <p:spPr/>
        <p:txBody>
          <a:bodyPr/>
          <a:lstStyle/>
          <a:p>
            <a:endParaRPr lang="en-GB"/>
          </a:p>
        </p:txBody>
      </p:sp>
      <p:sp>
        <p:nvSpPr>
          <p:cNvPr id="6" name="Slide Number Placeholder 5">
            <a:extLst>
              <a:ext uri="{FF2B5EF4-FFF2-40B4-BE49-F238E27FC236}">
                <a16:creationId xmlns:a16="http://schemas.microsoft.com/office/drawing/2014/main" id="{192DB67A-1167-1697-552F-654833BF0403}"/>
              </a:ext>
            </a:extLst>
          </p:cNvPr>
          <p:cNvSpPr>
            <a:spLocks noGrp="1"/>
          </p:cNvSpPr>
          <p:nvPr>
            <p:ph type="sldNum" sz="quarter" idx="20"/>
          </p:nvPr>
        </p:nvSpPr>
        <p:spPr/>
        <p:txBody>
          <a:bodyPr/>
          <a:lstStyle/>
          <a:p>
            <a:fld id="{BE2ACD00-28B2-4D17-A930-2C9F8441C7CA}" type="slidenum">
              <a:rPr lang="en-GB" smtClean="0"/>
              <a:pPr/>
              <a:t>‹#›</a:t>
            </a:fld>
            <a:endParaRPr lang="en-GB"/>
          </a:p>
        </p:txBody>
      </p:sp>
      <p:sp>
        <p:nvSpPr>
          <p:cNvPr id="7" name="Plassholder for tekst 13">
            <a:extLst>
              <a:ext uri="{FF2B5EF4-FFF2-40B4-BE49-F238E27FC236}">
                <a16:creationId xmlns:a16="http://schemas.microsoft.com/office/drawing/2014/main" id="{51870CEB-E08C-6B75-9970-7D5B1E83487E}"/>
              </a:ext>
            </a:extLst>
          </p:cNvPr>
          <p:cNvSpPr>
            <a:spLocks noGrp="1"/>
          </p:cNvSpPr>
          <p:nvPr>
            <p:ph type="body" sz="quarter" idx="16"/>
          </p:nvPr>
        </p:nvSpPr>
        <p:spPr>
          <a:xfrm>
            <a:off x="695325" y="323516"/>
            <a:ext cx="9720000" cy="246222"/>
          </a:xfrm>
        </p:spPr>
        <p:txBody>
          <a:bodyPr>
            <a:noAutofit/>
          </a:bodyPr>
          <a:lstStyle>
            <a:lvl1pPr marL="0" indent="0" algn="l">
              <a:buNone/>
              <a:defRPr sz="1600" b="0" i="0">
                <a:solidFill>
                  <a:schemeClr val="accent3"/>
                </a:solidFill>
                <a:latin typeface="+mn-lt"/>
              </a:defRPr>
            </a:lvl1pPr>
            <a:lvl2pPr marL="223833" indent="0">
              <a:buNone/>
              <a:defRPr/>
            </a:lvl2pPr>
          </a:lstStyle>
          <a:p>
            <a:pPr lvl="0"/>
            <a:endParaRPr lang="en-GB"/>
          </a:p>
        </p:txBody>
      </p:sp>
      <p:sp>
        <p:nvSpPr>
          <p:cNvPr id="8" name="TextBox 7">
            <a:extLst>
              <a:ext uri="{FF2B5EF4-FFF2-40B4-BE49-F238E27FC236}">
                <a16:creationId xmlns:a16="http://schemas.microsoft.com/office/drawing/2014/main" id="{845621CD-5A79-1417-DD88-822522EC562E}"/>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Section/Agenda/Divider</a:t>
            </a:r>
          </a:p>
        </p:txBody>
      </p:sp>
      <p:sp>
        <p:nvSpPr>
          <p:cNvPr id="23" name="TextBox 3">
            <a:extLst>
              <a:ext uri="{FF2B5EF4-FFF2-40B4-BE49-F238E27FC236}">
                <a16:creationId xmlns:a16="http://schemas.microsoft.com/office/drawing/2014/main" id="{3AFD28CE-C952-BA5B-1FAF-125C4E3E44AF}"/>
              </a:ext>
            </a:extLst>
          </p:cNvPr>
          <p:cNvSpPr txBox="1"/>
          <p:nvPr userDrawn="1"/>
        </p:nvSpPr>
        <p:spPr>
          <a:xfrm>
            <a:off x="-2146220" y="2746715"/>
            <a:ext cx="2123694"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1-3 lines</a:t>
            </a:r>
          </a:p>
        </p:txBody>
      </p:sp>
      <p:sp>
        <p:nvSpPr>
          <p:cNvPr id="26" name="TextBox 4">
            <a:extLst>
              <a:ext uri="{FF2B5EF4-FFF2-40B4-BE49-F238E27FC236}">
                <a16:creationId xmlns:a16="http://schemas.microsoft.com/office/drawing/2014/main" id="{150E4A16-DC9F-6248-B97E-24B06000CF1A}"/>
              </a:ext>
            </a:extLst>
          </p:cNvPr>
          <p:cNvSpPr txBox="1"/>
          <p:nvPr userDrawn="1"/>
        </p:nvSpPr>
        <p:spPr>
          <a:xfrm>
            <a:off x="-2146220" y="3434178"/>
            <a:ext cx="2123694"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Subtitle/lead paragraph: </a:t>
            </a:r>
            <a:b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28" name="TextBox 1">
            <a:extLst>
              <a:ext uri="{FF2B5EF4-FFF2-40B4-BE49-F238E27FC236}">
                <a16:creationId xmlns:a16="http://schemas.microsoft.com/office/drawing/2014/main" id="{42AC8D2A-E00F-0454-FC38-695EBC284AC9}"/>
              </a:ext>
            </a:extLst>
          </p:cNvPr>
          <p:cNvSpPr txBox="1"/>
          <p:nvPr userDrawn="1"/>
        </p:nvSpPr>
        <p:spPr>
          <a:xfrm>
            <a:off x="-1930574" y="215864"/>
            <a:ext cx="1908048"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Section Title: </a:t>
            </a:r>
            <a:b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Max. 1 line</a:t>
            </a:r>
          </a:p>
        </p:txBody>
      </p:sp>
      <p:sp>
        <p:nvSpPr>
          <p:cNvPr id="12" name="TextBox 11">
            <a:extLst>
              <a:ext uri="{FF2B5EF4-FFF2-40B4-BE49-F238E27FC236}">
                <a16:creationId xmlns:a16="http://schemas.microsoft.com/office/drawing/2014/main" id="{11ACC51D-F41F-7037-4D0E-04DA104DD276}"/>
              </a:ext>
            </a:extLst>
          </p:cNvPr>
          <p:cNvSpPr txBox="1"/>
          <p:nvPr userDrawn="1"/>
        </p:nvSpPr>
        <p:spPr>
          <a:xfrm>
            <a:off x="12215445" y="4882897"/>
            <a:ext cx="2202180" cy="1413207"/>
          </a:xfrm>
          <a:prstGeom prst="rect">
            <a:avLst/>
          </a:prstGeom>
          <a:noFill/>
          <a:ln w="6350">
            <a:noFill/>
          </a:ln>
          <a:effectLst/>
        </p:spPr>
        <p:txBody>
          <a:bodyPr wrap="square">
            <a:spAutoFit/>
          </a:bodyPr>
          <a:lstStyle/>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Insert object: </a:t>
            </a: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PS! </a:t>
            </a: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If the picture/object is placed in front of the logo. Go to “Home” on the top menu and click the “Reset” button in the top Ribbon. The the logo will appear and the master elements will snap back into correct position.</a:t>
            </a:r>
          </a:p>
        </p:txBody>
      </p:sp>
      <p:pic>
        <p:nvPicPr>
          <p:cNvPr id="13" name="Picture 12">
            <a:extLst>
              <a:ext uri="{FF2B5EF4-FFF2-40B4-BE49-F238E27FC236}">
                <a16:creationId xmlns:a16="http://schemas.microsoft.com/office/drawing/2014/main" id="{C00BA0E0-75A3-28D4-CC95-AE4FCFFCA762}"/>
              </a:ext>
            </a:extLst>
          </p:cNvPr>
          <p:cNvPicPr>
            <a:picLocks noChangeAspect="1"/>
          </p:cNvPicPr>
          <p:nvPr userDrawn="1"/>
        </p:nvPicPr>
        <p:blipFill>
          <a:blip r:embed="rId4"/>
          <a:stretch>
            <a:fillRect/>
          </a:stretch>
        </p:blipFill>
        <p:spPr>
          <a:xfrm>
            <a:off x="12306916" y="4665428"/>
            <a:ext cx="1579295" cy="217833"/>
          </a:xfrm>
          <a:prstGeom prst="rect">
            <a:avLst/>
          </a:prstGeom>
        </p:spPr>
      </p:pic>
      <p:sp>
        <p:nvSpPr>
          <p:cNvPr id="10" name="TextBox 5">
            <a:extLst>
              <a:ext uri="{FF2B5EF4-FFF2-40B4-BE49-F238E27FC236}">
                <a16:creationId xmlns:a16="http://schemas.microsoft.com/office/drawing/2014/main" id="{D0A26391-ED54-D8F9-8F8F-940576E1164D}"/>
              </a:ext>
            </a:extLst>
          </p:cNvPr>
          <p:cNvSpPr txBox="1"/>
          <p:nvPr userDrawn="1"/>
        </p:nvSpPr>
        <p:spPr>
          <a:xfrm>
            <a:off x="-2073724" y="4035495"/>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225714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Title/Picture">
    <p:bg>
      <p:bgPr>
        <a:solidFill>
          <a:schemeClr val="bg2"/>
        </a:solidFill>
        <a:effectLst/>
      </p:bgPr>
    </p:bg>
    <p:spTree>
      <p:nvGrpSpPr>
        <p:cNvPr id="1" name=""/>
        <p:cNvGrpSpPr/>
        <p:nvPr/>
      </p:nvGrpSpPr>
      <p:grpSpPr>
        <a:xfrm>
          <a:off x="0" y="0"/>
          <a:ext cx="0" cy="0"/>
          <a:chOff x="0" y="0"/>
          <a:chExt cx="0" cy="0"/>
        </a:xfrm>
      </p:grpSpPr>
      <p:sp>
        <p:nvSpPr>
          <p:cNvPr id="9" name="Tittel 1">
            <a:extLst>
              <a:ext uri="{FF2B5EF4-FFF2-40B4-BE49-F238E27FC236}">
                <a16:creationId xmlns:a16="http://schemas.microsoft.com/office/drawing/2014/main" id="{76372768-F159-C41C-E724-4BB4000A8117}"/>
              </a:ext>
            </a:extLst>
          </p:cNvPr>
          <p:cNvSpPr>
            <a:spLocks noGrp="1"/>
          </p:cNvSpPr>
          <p:nvPr>
            <p:ph type="ctrTitle"/>
          </p:nvPr>
        </p:nvSpPr>
        <p:spPr>
          <a:xfrm>
            <a:off x="8280000" y="5400000"/>
            <a:ext cx="3216678" cy="458972"/>
          </a:xfrm>
        </p:spPr>
        <p:txBody>
          <a:bodyPr wrap="square" anchor="b">
            <a:spAutoFit/>
          </a:bodyPr>
          <a:lstStyle>
            <a:lvl1pPr algn="r">
              <a:defRPr sz="3251"/>
            </a:lvl1pPr>
          </a:lstStyle>
          <a:p>
            <a:endParaRPr lang="en-GB"/>
          </a:p>
        </p:txBody>
      </p:sp>
      <p:sp>
        <p:nvSpPr>
          <p:cNvPr id="12" name="Plassholder for bilde 11">
            <a:extLst>
              <a:ext uri="{FF2B5EF4-FFF2-40B4-BE49-F238E27FC236}">
                <a16:creationId xmlns:a16="http://schemas.microsoft.com/office/drawing/2014/main" id="{B2849F4F-F8DD-AC41-3C8F-542E653A513E}"/>
              </a:ext>
            </a:extLst>
          </p:cNvPr>
          <p:cNvSpPr>
            <a:spLocks noGrp="1"/>
          </p:cNvSpPr>
          <p:nvPr>
            <p:ph type="pic" sz="quarter" idx="14" hasCustomPrompt="1"/>
          </p:nvPr>
        </p:nvSpPr>
        <p:spPr>
          <a:xfrm>
            <a:off x="2" y="0"/>
            <a:ext cx="9827705" cy="6858000"/>
          </a:xfrm>
          <a:custGeom>
            <a:avLst/>
            <a:gdLst>
              <a:gd name="connsiteX0" fmla="*/ 0 w 19655410"/>
              <a:gd name="connsiteY0" fmla="*/ 0 h 13716000"/>
              <a:gd name="connsiteX1" fmla="*/ 19655410 w 19655410"/>
              <a:gd name="connsiteY1" fmla="*/ 0 h 13716000"/>
              <a:gd name="connsiteX2" fmla="*/ 15164181 w 19655410"/>
              <a:gd name="connsiteY2" fmla="*/ 13716000 h 13716000"/>
              <a:gd name="connsiteX3" fmla="*/ 0 w 1965541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9655410" h="13716000">
                <a:moveTo>
                  <a:pt x="0" y="0"/>
                </a:moveTo>
                <a:lnTo>
                  <a:pt x="19655410" y="0"/>
                </a:lnTo>
                <a:cubicBezTo>
                  <a:pt x="16855440" y="3856355"/>
                  <a:pt x="15193899" y="8592820"/>
                  <a:pt x="15164181" y="13716000"/>
                </a:cubicBezTo>
                <a:lnTo>
                  <a:pt x="0" y="13716000"/>
                </a:lnTo>
                <a:close/>
              </a:path>
            </a:pathLst>
          </a:custGeom>
          <a:solidFill>
            <a:schemeClr val="tx2"/>
          </a:solidFill>
        </p:spPr>
        <p:txBody>
          <a:bodyPr wrap="square" lIns="684000" rIns="4248000" anchor="ctr" anchorCtr="0">
            <a:noAutofit/>
          </a:bodyPr>
          <a:lstStyle>
            <a:lvl1pPr marL="0" indent="0">
              <a:spcBef>
                <a:spcPts val="0"/>
              </a:spcBef>
              <a:buNone/>
              <a:defRPr sz="1200">
                <a:solidFill>
                  <a:srgbClr val="D1D1D1"/>
                </a:solidFill>
              </a:defRPr>
            </a:lvl1pPr>
          </a:lstStyle>
          <a:p>
            <a:r>
              <a:rPr lang="en-GB" noProof="0"/>
              <a:t>Insert picture</a:t>
            </a:r>
            <a:br>
              <a:rPr lang="en-GB" noProof="0"/>
            </a:br>
            <a:br>
              <a:rPr lang="en-GB" noProof="0"/>
            </a:br>
            <a:r>
              <a:rPr lang="en-GB" noProof="0"/>
              <a:t>1. Select this placeholder and choose an image from Tryg’s Imageshop located to the right in the «Insert» menu . You can also click on the Icon to select an image from your computer. </a:t>
            </a:r>
            <a:br>
              <a:rPr lang="en-GB" noProof="0"/>
            </a:br>
            <a:br>
              <a:rPr lang="en-GB" noProof="0"/>
            </a:br>
            <a:r>
              <a:rPr lang="en-GB" noProof="0"/>
              <a:t>2. After inserting the image, you can change the size and position. Click on «Picture  format» and select «Crop» from the main ribbon. </a:t>
            </a:r>
          </a:p>
        </p:txBody>
      </p:sp>
      <p:sp>
        <p:nvSpPr>
          <p:cNvPr id="4" name="Date Placeholder 3">
            <a:extLst>
              <a:ext uri="{FF2B5EF4-FFF2-40B4-BE49-F238E27FC236}">
                <a16:creationId xmlns:a16="http://schemas.microsoft.com/office/drawing/2014/main" id="{81FB7471-12CE-6A7A-F701-150902F9CAB5}"/>
              </a:ext>
            </a:extLst>
          </p:cNvPr>
          <p:cNvSpPr>
            <a:spLocks noGrp="1"/>
          </p:cNvSpPr>
          <p:nvPr>
            <p:ph type="dt" sz="half" idx="15"/>
          </p:nvPr>
        </p:nvSpPr>
        <p:spPr/>
        <p:txBody>
          <a:bodyPr/>
          <a:lstStyle/>
          <a:p>
            <a:fld id="{9C5586DA-A459-694C-B7B0-36422334DA00}" type="datetime1">
              <a:rPr lang="en-GB" smtClean="0"/>
              <a:t>12/03/2025</a:t>
            </a:fld>
            <a:endParaRPr lang="en-GB"/>
          </a:p>
        </p:txBody>
      </p:sp>
      <p:sp>
        <p:nvSpPr>
          <p:cNvPr id="5" name="Footer Placeholder 4">
            <a:extLst>
              <a:ext uri="{FF2B5EF4-FFF2-40B4-BE49-F238E27FC236}">
                <a16:creationId xmlns:a16="http://schemas.microsoft.com/office/drawing/2014/main" id="{DF7EA746-19C8-B465-9C08-FF907840D0E3}"/>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7759C777-88D5-E948-F7D3-1FB1767A4BF6}"/>
              </a:ext>
            </a:extLst>
          </p:cNvPr>
          <p:cNvSpPr>
            <a:spLocks noGrp="1"/>
          </p:cNvSpPr>
          <p:nvPr>
            <p:ph type="sldNum" sz="quarter" idx="17"/>
          </p:nvPr>
        </p:nvSpPr>
        <p:spPr/>
        <p:txBody>
          <a:bodyPr/>
          <a:lstStyle/>
          <a:p>
            <a:fld id="{BE2ACD00-28B2-4D17-A930-2C9F8441C7CA}" type="slidenum">
              <a:rPr lang="en-GB" smtClean="0"/>
              <a:pPr/>
              <a:t>‹#›</a:t>
            </a:fld>
            <a:endParaRPr lang="en-GB"/>
          </a:p>
        </p:txBody>
      </p:sp>
      <p:sp>
        <p:nvSpPr>
          <p:cNvPr id="2" name="TextBox 1">
            <a:extLst>
              <a:ext uri="{FF2B5EF4-FFF2-40B4-BE49-F238E27FC236}">
                <a16:creationId xmlns:a16="http://schemas.microsoft.com/office/drawing/2014/main" id="{AB8C0EE2-A6ED-A01F-F0D7-9FA4781F4C0C}"/>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GB" sz="1000" b="1">
                <a:solidFill>
                  <a:srgbClr val="D1D1D1"/>
                </a:solidFill>
                <a:latin typeface="Verdana" panose="020B0604030504040204" pitchFamily="34" charset="0"/>
                <a:ea typeface="Verdana" panose="020B0604030504040204" pitchFamily="34" charset="0"/>
                <a:cs typeface="Verdana" panose="020B0604030504040204" pitchFamily="34" charset="0"/>
              </a:rPr>
              <a:t>Divider/Title/Picture</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extBox 3">
            <a:extLst>
              <a:ext uri="{FF2B5EF4-FFF2-40B4-BE49-F238E27FC236}">
                <a16:creationId xmlns:a16="http://schemas.microsoft.com/office/drawing/2014/main" id="{E3F35FFC-ADBA-C466-D127-868CC87B81D2}"/>
              </a:ext>
            </a:extLst>
          </p:cNvPr>
          <p:cNvSpPr txBox="1"/>
          <p:nvPr userDrawn="1"/>
        </p:nvSpPr>
        <p:spPr>
          <a:xfrm>
            <a:off x="12214227" y="5520418"/>
            <a:ext cx="2123694" cy="338554"/>
          </a:xfrm>
          <a:prstGeom prst="rect">
            <a:avLst/>
          </a:prstGeom>
          <a:noFill/>
          <a:ln w="6350">
            <a:noFill/>
          </a:ln>
          <a:effectLst/>
        </p:spPr>
        <p:txBody>
          <a:bodyPr wrap="square">
            <a:spAutoFit/>
          </a:bodyPr>
          <a:lstStyle/>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3" name="TextBox 9">
            <a:extLst>
              <a:ext uri="{FF2B5EF4-FFF2-40B4-BE49-F238E27FC236}">
                <a16:creationId xmlns:a16="http://schemas.microsoft.com/office/drawing/2014/main" id="{1F6D01B8-F5A1-A3DA-D016-9CB1F122081A}"/>
              </a:ext>
            </a:extLst>
          </p:cNvPr>
          <p:cNvSpPr txBox="1"/>
          <p:nvPr userDrawn="1"/>
        </p:nvSpPr>
        <p:spPr>
          <a:xfrm>
            <a:off x="-2770231" y="2956790"/>
            <a:ext cx="2770231" cy="20851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algn="r"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0" i="0" u="none" strike="noStrike" kern="0" cap="none" spc="0" normalizeH="0" baseline="0" noProof="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top menu.</a:t>
            </a:r>
            <a:b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“Open Imageshop” all the way to right on the menu. Log-in with your Tryg-user.*</a:t>
            </a:r>
            <a:b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algn="r"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lifebuoy-icon. Choose “Home” on the top menu and click the “Reset” button in the top Ribbon. The logo will appear and the master elements will snap back in correct position.</a:t>
            </a:r>
          </a:p>
          <a:p>
            <a:pPr algn="r" fontAlgn="ctr">
              <a:spcBef>
                <a:spcPts val="650"/>
              </a:spcBef>
            </a:pP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you are not </a:t>
            </a:r>
            <a:r>
              <a:rPr lang="en-GB" sz="800" ker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already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registered as a Tryg-</a:t>
            </a:r>
            <a:r>
              <a:rPr lang="en-GB" sz="800" ker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user you can do this by visiting: tryg.imageshop.org. You can only use your Tryg-email.</a:t>
            </a:r>
            <a:endPar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id="{A5747716-40B0-48CA-538C-413FAEE36DAC}"/>
              </a:ext>
            </a:extLst>
          </p:cNvPr>
          <p:cNvPicPr>
            <a:picLocks noChangeAspect="1"/>
          </p:cNvPicPr>
          <p:nvPr userDrawn="1"/>
        </p:nvPicPr>
        <p:blipFill>
          <a:blip r:embed="rId2">
            <a:alphaModFix amt="50000"/>
          </a:blip>
          <a:stretch>
            <a:fillRect/>
          </a:stretch>
        </p:blipFill>
        <p:spPr>
          <a:xfrm>
            <a:off x="-1188994" y="2625216"/>
            <a:ext cx="1105061" cy="246875"/>
          </a:xfrm>
          <a:prstGeom prst="rect">
            <a:avLst/>
          </a:prstGeom>
        </p:spPr>
      </p:pic>
      <p:sp>
        <p:nvSpPr>
          <p:cNvPr id="8" name="TextBox 5">
            <a:extLst>
              <a:ext uri="{FF2B5EF4-FFF2-40B4-BE49-F238E27FC236}">
                <a16:creationId xmlns:a16="http://schemas.microsoft.com/office/drawing/2014/main" id="{37B0BD2D-E868-29D0-D84C-9BE656E7786D}"/>
              </a:ext>
            </a:extLst>
          </p:cNvPr>
          <p:cNvSpPr txBox="1"/>
          <p:nvPr userDrawn="1"/>
        </p:nvSpPr>
        <p:spPr>
          <a:xfrm>
            <a:off x="12214227" y="4754714"/>
            <a:ext cx="2056210" cy="707886"/>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164244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80" userDrawn="1">
          <p15:clr>
            <a:srgbClr val="FBAE40"/>
          </p15:clr>
        </p15:guide>
        <p15:guide id="2" pos="192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Section/Title/Picture">
    <p:bg>
      <p:bgPr>
        <a:solidFill>
          <a:srgbClr val="F0ECE4"/>
        </a:solidFill>
        <a:effectLst/>
      </p:bgPr>
    </p:bg>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B8C96364-77B7-4B87-04C6-F158259144E5}"/>
              </a:ext>
            </a:extLst>
          </p:cNvPr>
          <p:cNvSpPr>
            <a:spLocks noGrp="1"/>
          </p:cNvSpPr>
          <p:nvPr>
            <p:ph type="pic" sz="quarter" idx="17" hasCustomPrompt="1"/>
          </p:nvPr>
        </p:nvSpPr>
        <p:spPr>
          <a:xfrm>
            <a:off x="3680968" y="0"/>
            <a:ext cx="8511032" cy="6858000"/>
          </a:xfrm>
          <a:custGeom>
            <a:avLst/>
            <a:gdLst>
              <a:gd name="connsiteX0" fmla="*/ 1472692 w 8511032"/>
              <a:gd name="connsiteY0" fmla="*/ 0 h 6858000"/>
              <a:gd name="connsiteX1" fmla="*/ 8511032 w 8511032"/>
              <a:gd name="connsiteY1" fmla="*/ 0 h 6858000"/>
              <a:gd name="connsiteX2" fmla="*/ 8511032 w 8511032"/>
              <a:gd name="connsiteY2" fmla="*/ 6858000 h 6858000"/>
              <a:gd name="connsiteX3" fmla="*/ 0 w 8511032"/>
              <a:gd name="connsiteY3" fmla="*/ 6858000 h 6858000"/>
              <a:gd name="connsiteX4" fmla="*/ 1519682 w 8511032"/>
              <a:gd name="connsiteY4" fmla="*/ 1060323 h 6858000"/>
              <a:gd name="connsiteX5" fmla="*/ 1472692 w 851103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032" h="6858000">
                <a:moveTo>
                  <a:pt x="1472692" y="0"/>
                </a:moveTo>
                <a:lnTo>
                  <a:pt x="8511032" y="0"/>
                </a:lnTo>
                <a:lnTo>
                  <a:pt x="8511032" y="6858000"/>
                </a:lnTo>
                <a:lnTo>
                  <a:pt x="0" y="6858000"/>
                </a:lnTo>
                <a:cubicBezTo>
                  <a:pt x="967423" y="5145532"/>
                  <a:pt x="1519682" y="3167444"/>
                  <a:pt x="1519682" y="1060323"/>
                </a:cubicBezTo>
                <a:cubicBezTo>
                  <a:pt x="1519682" y="702945"/>
                  <a:pt x="1503807" y="349314"/>
                  <a:pt x="1472692" y="0"/>
                </a:cubicBezTo>
                <a:close/>
              </a:path>
            </a:pathLst>
          </a:custGeom>
          <a:solidFill>
            <a:schemeClr val="tx2"/>
          </a:solidFill>
        </p:spPr>
        <p:txBody>
          <a:bodyPr wrap="square" lIns="2412000" rIns="1800000" anchor="ctr">
            <a:noAutofit/>
          </a:bodyPr>
          <a:lstStyle>
            <a:lvl1pPr marL="0" indent="0">
              <a:buFont typeface="+mj-lt"/>
              <a:buNone/>
              <a:defRPr sz="1200">
                <a:solidFill>
                  <a:srgbClr val="D1D1D1"/>
                </a:solidFill>
              </a:defRPr>
            </a:lvl1pPr>
          </a:lstStyle>
          <a:p>
            <a:r>
              <a:rPr lang="en-GB" noProof="0"/>
              <a:t>Insert picture</a:t>
            </a:r>
            <a:br>
              <a:rPr lang="en-GB" noProof="0"/>
            </a:br>
            <a:br>
              <a:rPr lang="en-GB" noProof="0"/>
            </a:br>
            <a:r>
              <a:rPr lang="en-GB" noProof="0"/>
              <a:t>1. Select this placeholder and choose an image from Tryg’s Imageshop located to the right in the «Insert» menu . You can also click on the Icon to select an image from your computer. </a:t>
            </a:r>
            <a:br>
              <a:rPr lang="en-GB" noProof="0"/>
            </a:br>
            <a:br>
              <a:rPr lang="en-GB" noProof="0"/>
            </a:br>
            <a:r>
              <a:rPr lang="en-GB" noProof="0"/>
              <a:t>2. After inserting the image, you can change the size and position. Click on «Picture  format» and select «Crop» from the main ribbon. </a:t>
            </a:r>
          </a:p>
        </p:txBody>
      </p:sp>
      <p:sp>
        <p:nvSpPr>
          <p:cNvPr id="9" name="Bakgrunn">
            <a:extLst>
              <a:ext uri="{FF2B5EF4-FFF2-40B4-BE49-F238E27FC236}">
                <a16:creationId xmlns:a16="http://schemas.microsoft.com/office/drawing/2014/main" id="{EC29A35A-8BEB-1BC6-1E74-FA11A9C9A58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 y="0"/>
            <a:ext cx="5200651" cy="6858000"/>
          </a:xfrm>
          <a:custGeom>
            <a:avLst/>
            <a:gdLst>
              <a:gd name="connsiteX0" fmla="*/ 0 w 10401300"/>
              <a:gd name="connsiteY0" fmla="*/ 13716000 h 13716000"/>
              <a:gd name="connsiteX1" fmla="*/ 7361936 w 10401300"/>
              <a:gd name="connsiteY1" fmla="*/ 13716000 h 13716000"/>
              <a:gd name="connsiteX2" fmla="*/ 10401300 w 10401300"/>
              <a:gd name="connsiteY2" fmla="*/ 2120646 h 13716000"/>
              <a:gd name="connsiteX3" fmla="*/ 10307320 w 10401300"/>
              <a:gd name="connsiteY3" fmla="*/ 0 h 13716000"/>
              <a:gd name="connsiteX4" fmla="*/ 0 w 10401300"/>
              <a:gd name="connsiteY4" fmla="*/ 0 h 13716000"/>
              <a:gd name="connsiteX5" fmla="*/ 0 w 10401300"/>
              <a:gd name="connsiteY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00" h="13716000">
                <a:moveTo>
                  <a:pt x="0" y="13716000"/>
                </a:moveTo>
                <a:lnTo>
                  <a:pt x="7361936" y="13716000"/>
                </a:lnTo>
                <a:cubicBezTo>
                  <a:pt x="9296781" y="10291064"/>
                  <a:pt x="10401300" y="6334887"/>
                  <a:pt x="10401300" y="2120646"/>
                </a:cubicBezTo>
                <a:cubicBezTo>
                  <a:pt x="10401300" y="1405890"/>
                  <a:pt x="10369550" y="698627"/>
                  <a:pt x="10307320" y="0"/>
                </a:cubicBezTo>
                <a:lnTo>
                  <a:pt x="0" y="0"/>
                </a:lnTo>
                <a:lnTo>
                  <a:pt x="0" y="13716000"/>
                </a:lnTo>
                <a:close/>
              </a:path>
            </a:pathLst>
          </a:custGeom>
          <a:solidFill>
            <a:schemeClr val="bg2"/>
          </a:solidFill>
          <a:ln w="12700" cap="flat">
            <a:noFill/>
            <a:prstDash val="solid"/>
            <a:miter/>
          </a:ln>
        </p:spPr>
        <p:txBody>
          <a:bodyPr rtlCol="0" anchor="ctr"/>
          <a:lstStyle/>
          <a:p>
            <a:endParaRPr lang="en-GB" sz="900"/>
          </a:p>
        </p:txBody>
      </p:sp>
      <p:sp>
        <p:nvSpPr>
          <p:cNvPr id="3" name="Undertittel 2">
            <a:extLst>
              <a:ext uri="{FF2B5EF4-FFF2-40B4-BE49-F238E27FC236}">
                <a16:creationId xmlns:a16="http://schemas.microsoft.com/office/drawing/2014/main" id="{968C8948-693B-A6F5-EEB6-029474DC215D}"/>
              </a:ext>
            </a:extLst>
          </p:cNvPr>
          <p:cNvSpPr>
            <a:spLocks noGrp="1"/>
          </p:cNvSpPr>
          <p:nvPr>
            <p:ph type="subTitle" idx="1"/>
          </p:nvPr>
        </p:nvSpPr>
        <p:spPr>
          <a:xfrm>
            <a:off x="695327" y="3374644"/>
            <a:ext cx="4098924" cy="2799144"/>
          </a:xfrm>
        </p:spPr>
        <p:txBody>
          <a:bodyPr/>
          <a:lstStyle>
            <a:lvl1pPr marL="0" indent="0" algn="l">
              <a:buNone/>
              <a:defRPr sz="21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GB"/>
          </a:p>
        </p:txBody>
      </p:sp>
      <p:sp>
        <p:nvSpPr>
          <p:cNvPr id="12" name="Tittel 1">
            <a:extLst>
              <a:ext uri="{FF2B5EF4-FFF2-40B4-BE49-F238E27FC236}">
                <a16:creationId xmlns:a16="http://schemas.microsoft.com/office/drawing/2014/main" id="{897EC501-6D77-03CD-5D52-B2923538462D}"/>
              </a:ext>
            </a:extLst>
          </p:cNvPr>
          <p:cNvSpPr>
            <a:spLocks noGrp="1"/>
          </p:cNvSpPr>
          <p:nvPr>
            <p:ph type="ctrTitle"/>
          </p:nvPr>
        </p:nvSpPr>
        <p:spPr>
          <a:xfrm>
            <a:off x="695325" y="825500"/>
            <a:ext cx="4161155" cy="2428382"/>
          </a:xfrm>
        </p:spPr>
        <p:txBody>
          <a:bodyPr anchor="b"/>
          <a:lstStyle>
            <a:lvl1pPr algn="l">
              <a:defRPr sz="4300"/>
            </a:lvl1pPr>
          </a:lstStyle>
          <a:p>
            <a:endParaRPr lang="en-GB"/>
          </a:p>
        </p:txBody>
      </p:sp>
      <p:sp>
        <p:nvSpPr>
          <p:cNvPr id="15" name="Logo i plassholder">
            <a:extLst>
              <a:ext uri="{FF2B5EF4-FFF2-40B4-BE49-F238E27FC236}">
                <a16:creationId xmlns:a16="http://schemas.microsoft.com/office/drawing/2014/main" id="{BD6401A9-77BC-EF0A-EEAA-2785BF0DA0DE}"/>
              </a:ext>
            </a:extLst>
          </p:cNvPr>
          <p:cNvSpPr>
            <a:spLocks noGrp="1"/>
          </p:cNvSpPr>
          <p:nvPr>
            <p:ph type="body" sz="quarter" idx="15"/>
          </p:nvPr>
        </p:nvSpPr>
        <p:spPr>
          <a:xfrm>
            <a:off x="10602002" y="253781"/>
            <a:ext cx="928159" cy="396868"/>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noFill/>
              </a:defRPr>
            </a:lvl1pPr>
          </a:lstStyle>
          <a:p>
            <a:pPr lvl="0"/>
            <a:endParaRPr lang="en-GB"/>
          </a:p>
        </p:txBody>
      </p:sp>
      <p:sp>
        <p:nvSpPr>
          <p:cNvPr id="8" name="Date Placeholder 7">
            <a:extLst>
              <a:ext uri="{FF2B5EF4-FFF2-40B4-BE49-F238E27FC236}">
                <a16:creationId xmlns:a16="http://schemas.microsoft.com/office/drawing/2014/main" id="{2C231A1C-0977-7EFF-849E-1BC85855CE60}"/>
              </a:ext>
            </a:extLst>
          </p:cNvPr>
          <p:cNvSpPr>
            <a:spLocks noGrp="1"/>
          </p:cNvSpPr>
          <p:nvPr>
            <p:ph type="dt" sz="half" idx="18"/>
          </p:nvPr>
        </p:nvSpPr>
        <p:spPr/>
        <p:txBody>
          <a:bodyPr/>
          <a:lstStyle/>
          <a:p>
            <a:fld id="{A4543B9B-9704-AF4B-B4B4-98C1464DAC16}" type="datetime1">
              <a:rPr lang="en-GB" smtClean="0"/>
              <a:t>12/03/2025</a:t>
            </a:fld>
            <a:endParaRPr lang="en-GB"/>
          </a:p>
        </p:txBody>
      </p:sp>
      <p:sp>
        <p:nvSpPr>
          <p:cNvPr id="11" name="Footer Placeholder 10">
            <a:extLst>
              <a:ext uri="{FF2B5EF4-FFF2-40B4-BE49-F238E27FC236}">
                <a16:creationId xmlns:a16="http://schemas.microsoft.com/office/drawing/2014/main" id="{D10C973D-FEC5-FCDF-C602-87561E8E5399}"/>
              </a:ext>
            </a:extLst>
          </p:cNvPr>
          <p:cNvSpPr>
            <a:spLocks noGrp="1"/>
          </p:cNvSpPr>
          <p:nvPr>
            <p:ph type="ftr" sz="quarter" idx="19"/>
          </p:nvPr>
        </p:nvSpPr>
        <p:spPr/>
        <p:txBody>
          <a:bodyPr/>
          <a:lstStyle/>
          <a:p>
            <a:endParaRPr lang="en-GB"/>
          </a:p>
        </p:txBody>
      </p:sp>
      <p:sp>
        <p:nvSpPr>
          <p:cNvPr id="13" name="Slide Number Placeholder 12">
            <a:extLst>
              <a:ext uri="{FF2B5EF4-FFF2-40B4-BE49-F238E27FC236}">
                <a16:creationId xmlns:a16="http://schemas.microsoft.com/office/drawing/2014/main" id="{BDDE980D-EB3D-9CDF-BEDE-D63D1D8C6ED6}"/>
              </a:ext>
            </a:extLst>
          </p:cNvPr>
          <p:cNvSpPr>
            <a:spLocks noGrp="1"/>
          </p:cNvSpPr>
          <p:nvPr>
            <p:ph type="sldNum" sz="quarter" idx="20"/>
          </p:nvPr>
        </p:nvSpPr>
        <p:spPr/>
        <p:txBody>
          <a:bodyPr/>
          <a:lstStyle/>
          <a:p>
            <a:fld id="{BE2ACD00-28B2-4D17-A930-2C9F8441C7CA}" type="slidenum">
              <a:rPr lang="en-GB" smtClean="0"/>
              <a:pPr/>
              <a:t>‹#›</a:t>
            </a:fld>
            <a:endParaRPr lang="en-GB"/>
          </a:p>
        </p:txBody>
      </p:sp>
      <p:sp>
        <p:nvSpPr>
          <p:cNvPr id="14" name="Plassholder for tekst 13">
            <a:extLst>
              <a:ext uri="{FF2B5EF4-FFF2-40B4-BE49-F238E27FC236}">
                <a16:creationId xmlns:a16="http://schemas.microsoft.com/office/drawing/2014/main" id="{5F29730E-FFBC-6A18-4FD5-1ABE7AEFB201}"/>
              </a:ext>
            </a:extLst>
          </p:cNvPr>
          <p:cNvSpPr>
            <a:spLocks noGrp="1"/>
          </p:cNvSpPr>
          <p:nvPr>
            <p:ph type="body" sz="quarter" idx="16"/>
          </p:nvPr>
        </p:nvSpPr>
        <p:spPr>
          <a:xfrm>
            <a:off x="695325" y="323516"/>
            <a:ext cx="9720000" cy="246222"/>
          </a:xfrm>
        </p:spPr>
        <p:txBody>
          <a:bodyPr>
            <a:noAutofit/>
          </a:bodyPr>
          <a:lstStyle>
            <a:lvl1pPr marL="0" indent="0" algn="l">
              <a:buNone/>
              <a:defRPr sz="1600" b="0" i="0">
                <a:solidFill>
                  <a:schemeClr val="accent3"/>
                </a:solidFill>
                <a:latin typeface="+mn-lt"/>
              </a:defRPr>
            </a:lvl1pPr>
            <a:lvl2pPr marL="223833" indent="0">
              <a:buNone/>
              <a:defRPr/>
            </a:lvl2pPr>
          </a:lstStyle>
          <a:p>
            <a:pPr lvl="0"/>
            <a:endParaRPr lang="en-GB"/>
          </a:p>
        </p:txBody>
      </p:sp>
      <p:sp>
        <p:nvSpPr>
          <p:cNvPr id="10" name="TextBox 9">
            <a:extLst>
              <a:ext uri="{FF2B5EF4-FFF2-40B4-BE49-F238E27FC236}">
                <a16:creationId xmlns:a16="http://schemas.microsoft.com/office/drawing/2014/main" id="{50120D3D-00CA-8CD1-BBAD-E8A1FFF452C3}"/>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GB" sz="1000" b="1">
                <a:solidFill>
                  <a:srgbClr val="D1D1D1"/>
                </a:solidFill>
                <a:latin typeface="Verdana" panose="020B0604030504040204" pitchFamily="34" charset="0"/>
                <a:ea typeface="Verdana" panose="020B0604030504040204" pitchFamily="34" charset="0"/>
                <a:cs typeface="Verdana" panose="020B0604030504040204" pitchFamily="34" charset="0"/>
              </a:rPr>
              <a:t>Divider/Section/Title/Picture</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05290135-6F89-CB4C-6B37-66B1BCB53FF1}"/>
              </a:ext>
            </a:extLst>
          </p:cNvPr>
          <p:cNvSpPr txBox="1"/>
          <p:nvPr userDrawn="1"/>
        </p:nvSpPr>
        <p:spPr>
          <a:xfrm>
            <a:off x="-2146220" y="2758840"/>
            <a:ext cx="2123694"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1-3 lines</a:t>
            </a:r>
          </a:p>
        </p:txBody>
      </p:sp>
      <p:sp>
        <p:nvSpPr>
          <p:cNvPr id="7" name="TextBox 4">
            <a:extLst>
              <a:ext uri="{FF2B5EF4-FFF2-40B4-BE49-F238E27FC236}">
                <a16:creationId xmlns:a16="http://schemas.microsoft.com/office/drawing/2014/main" id="{640595B7-6CAA-83FB-B53C-DEBD897F486B}"/>
              </a:ext>
            </a:extLst>
          </p:cNvPr>
          <p:cNvSpPr txBox="1"/>
          <p:nvPr userDrawn="1"/>
        </p:nvSpPr>
        <p:spPr>
          <a:xfrm>
            <a:off x="-2146220" y="3434178"/>
            <a:ext cx="2123694"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Subtitle/lead paragraph: </a:t>
            </a:r>
            <a:b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19" name="TextBox 1">
            <a:extLst>
              <a:ext uri="{FF2B5EF4-FFF2-40B4-BE49-F238E27FC236}">
                <a16:creationId xmlns:a16="http://schemas.microsoft.com/office/drawing/2014/main" id="{E1D01494-9FF2-9AA1-7DC6-82C47BFAF01D}"/>
              </a:ext>
            </a:extLst>
          </p:cNvPr>
          <p:cNvSpPr txBox="1"/>
          <p:nvPr userDrawn="1"/>
        </p:nvSpPr>
        <p:spPr>
          <a:xfrm>
            <a:off x="-1930574" y="227989"/>
            <a:ext cx="1908048"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Section Title: </a:t>
            </a:r>
            <a:b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Max. 1 line</a:t>
            </a:r>
          </a:p>
        </p:txBody>
      </p:sp>
      <p:sp>
        <p:nvSpPr>
          <p:cNvPr id="23" name="TextBox 9">
            <a:extLst>
              <a:ext uri="{FF2B5EF4-FFF2-40B4-BE49-F238E27FC236}">
                <a16:creationId xmlns:a16="http://schemas.microsoft.com/office/drawing/2014/main" id="{8C46A363-FB7F-A4D7-3BA2-6AAB58F96955}"/>
              </a:ext>
            </a:extLst>
          </p:cNvPr>
          <p:cNvSpPr txBox="1"/>
          <p:nvPr userDrawn="1"/>
        </p:nvSpPr>
        <p:spPr>
          <a:xfrm>
            <a:off x="12214227" y="2972779"/>
            <a:ext cx="2381248" cy="2331407"/>
          </a:xfrm>
          <a:prstGeom prst="rect">
            <a:avLst/>
          </a:prstGeom>
          <a:noFill/>
          <a:ln w="6350">
            <a:noFill/>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defTabSz="914400" eaLnBrk="1" fontAlgn="auto" latinLnBrk="0" hangingPunct="1">
              <a:lnSpc>
                <a:spcPct val="100000"/>
              </a:lnSpc>
              <a:spcBef>
                <a:spcPts val="0"/>
              </a:spcBef>
              <a:spcAft>
                <a:spcPts val="0"/>
              </a:spcAft>
              <a:buClrTx/>
              <a:buSzTx/>
              <a:buFont typeface="Wingdings" pitchFamily="2" charset="2"/>
              <a:buNone/>
              <a:tabLst/>
              <a:defRPr/>
            </a:pPr>
            <a:r>
              <a:rPr kumimoji="0" lang="en-GB" sz="800" b="0" i="0" u="none" strike="noStrike" kern="0" cap="none" spc="0" normalizeH="0" baseline="0" noProof="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main ribbon.</a:t>
            </a:r>
            <a:b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Click on the «Open Imageshop» button to the right in the main ribbon. Log-in with your Tryg-user.*</a:t>
            </a:r>
            <a:b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defTabSz="914400" eaLnBrk="1" fontAlgn="auto" latinLnBrk="0" hangingPunct="1">
              <a:lnSpc>
                <a:spcPct val="100000"/>
              </a:lnSpc>
              <a:spcBef>
                <a:spcPts val="0"/>
              </a:spcBef>
              <a:spcAft>
                <a:spcPts val="0"/>
              </a:spcAft>
              <a:buClrTx/>
              <a:buSzTx/>
              <a:buFont typeface="Wingdings" pitchFamily="2" charset="2"/>
              <a:buNone/>
              <a:tabLst/>
              <a:defRPr/>
            </a:pPr>
            <a:r>
              <a:rPr kumimoji="0" lang="en-GB" sz="800" b="1"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icon. Click the “Reset” button in the top Ribbon. The logo will appear and the master elements will snap back in correct position.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*If you are not registered as a Tryg-user already you can do this by visiting: tryg.imageshop.org</a:t>
            </a:r>
          </a:p>
        </p:txBody>
      </p:sp>
      <p:pic>
        <p:nvPicPr>
          <p:cNvPr id="25" name="Picture 24">
            <a:extLst>
              <a:ext uri="{FF2B5EF4-FFF2-40B4-BE49-F238E27FC236}">
                <a16:creationId xmlns:a16="http://schemas.microsoft.com/office/drawing/2014/main" id="{7C1C557A-483E-014E-A76F-7304C299BAEA}"/>
              </a:ext>
            </a:extLst>
          </p:cNvPr>
          <p:cNvPicPr>
            <a:picLocks noChangeAspect="1"/>
          </p:cNvPicPr>
          <p:nvPr userDrawn="1"/>
        </p:nvPicPr>
        <p:blipFill>
          <a:blip r:embed="rId4">
            <a:alphaModFix amt="50000"/>
          </a:blip>
          <a:stretch>
            <a:fillRect/>
          </a:stretch>
        </p:blipFill>
        <p:spPr>
          <a:xfrm>
            <a:off x="12264788" y="2719554"/>
            <a:ext cx="1105061" cy="246875"/>
          </a:xfrm>
          <a:prstGeom prst="rect">
            <a:avLst/>
          </a:prstGeom>
        </p:spPr>
      </p:pic>
      <p:sp>
        <p:nvSpPr>
          <p:cNvPr id="2" name="TextBox 5">
            <a:extLst>
              <a:ext uri="{FF2B5EF4-FFF2-40B4-BE49-F238E27FC236}">
                <a16:creationId xmlns:a16="http://schemas.microsoft.com/office/drawing/2014/main" id="{E098B205-7AF7-46A3-A183-4CE756679B44}"/>
              </a:ext>
            </a:extLst>
          </p:cNvPr>
          <p:cNvSpPr txBox="1"/>
          <p:nvPr userDrawn="1"/>
        </p:nvSpPr>
        <p:spPr>
          <a:xfrm>
            <a:off x="-2078736" y="4327994"/>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213075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Title/Picture B">
    <p:bg>
      <p:bgPr>
        <a:solidFill>
          <a:schemeClr val="bg2"/>
        </a:solidFill>
        <a:effectLst/>
      </p:bgPr>
    </p:bg>
    <p:spTree>
      <p:nvGrpSpPr>
        <p:cNvPr id="1" name=""/>
        <p:cNvGrpSpPr/>
        <p:nvPr/>
      </p:nvGrpSpPr>
      <p:grpSpPr>
        <a:xfrm>
          <a:off x="0" y="0"/>
          <a:ext cx="0" cy="0"/>
          <a:chOff x="0" y="0"/>
          <a:chExt cx="0" cy="0"/>
        </a:xfrm>
      </p:grpSpPr>
      <p:sp>
        <p:nvSpPr>
          <p:cNvPr id="9" name="Tittel 1">
            <a:extLst>
              <a:ext uri="{FF2B5EF4-FFF2-40B4-BE49-F238E27FC236}">
                <a16:creationId xmlns:a16="http://schemas.microsoft.com/office/drawing/2014/main" id="{76372768-F159-C41C-E724-4BB4000A8117}"/>
              </a:ext>
            </a:extLst>
          </p:cNvPr>
          <p:cNvSpPr>
            <a:spLocks noGrp="1"/>
          </p:cNvSpPr>
          <p:nvPr>
            <p:ph type="ctrTitle"/>
          </p:nvPr>
        </p:nvSpPr>
        <p:spPr>
          <a:xfrm>
            <a:off x="695324" y="896712"/>
            <a:ext cx="6301583" cy="2387600"/>
          </a:xfrm>
        </p:spPr>
        <p:txBody>
          <a:bodyPr anchor="b"/>
          <a:lstStyle>
            <a:lvl1pPr algn="l">
              <a:defRPr sz="5500"/>
            </a:lvl1pPr>
          </a:lstStyle>
          <a:p>
            <a:endParaRPr lang="en-GB"/>
          </a:p>
        </p:txBody>
      </p:sp>
      <p:sp>
        <p:nvSpPr>
          <p:cNvPr id="10" name="Undertittel 2">
            <a:extLst>
              <a:ext uri="{FF2B5EF4-FFF2-40B4-BE49-F238E27FC236}">
                <a16:creationId xmlns:a16="http://schemas.microsoft.com/office/drawing/2014/main" id="{8E8475A3-4AA1-759E-762D-268C6020CE5F}"/>
              </a:ext>
            </a:extLst>
          </p:cNvPr>
          <p:cNvSpPr>
            <a:spLocks noGrp="1"/>
          </p:cNvSpPr>
          <p:nvPr>
            <p:ph type="subTitle" idx="1"/>
          </p:nvPr>
        </p:nvSpPr>
        <p:spPr>
          <a:xfrm>
            <a:off x="695324" y="3373514"/>
            <a:ext cx="6301583" cy="1655762"/>
          </a:xfrm>
        </p:spPr>
        <p:txBody>
          <a:bodyPr/>
          <a:lstStyle>
            <a:lvl1pPr marL="0" indent="0" algn="l">
              <a:buNone/>
              <a:defRPr sz="21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GB"/>
          </a:p>
        </p:txBody>
      </p:sp>
      <p:sp>
        <p:nvSpPr>
          <p:cNvPr id="16" name="Plassholder for bilde">
            <a:extLst>
              <a:ext uri="{FF2B5EF4-FFF2-40B4-BE49-F238E27FC236}">
                <a16:creationId xmlns:a16="http://schemas.microsoft.com/office/drawing/2014/main" id="{A5782B52-4235-C120-3AD3-3B2C0B037376}"/>
              </a:ext>
            </a:extLst>
          </p:cNvPr>
          <p:cNvSpPr>
            <a:spLocks noGrp="1"/>
          </p:cNvSpPr>
          <p:nvPr>
            <p:ph type="pic" sz="quarter" idx="14" hasCustomPrompt="1"/>
          </p:nvPr>
        </p:nvSpPr>
        <p:spPr>
          <a:xfrm>
            <a:off x="6553202" y="0"/>
            <a:ext cx="5638801" cy="6858000"/>
          </a:xfrm>
          <a:custGeom>
            <a:avLst/>
            <a:gdLst>
              <a:gd name="connsiteX0" fmla="*/ 3501263 w 11277602"/>
              <a:gd name="connsiteY0" fmla="*/ 0 h 13716000"/>
              <a:gd name="connsiteX1" fmla="*/ 11277602 w 11277602"/>
              <a:gd name="connsiteY1" fmla="*/ 0 h 13716000"/>
              <a:gd name="connsiteX2" fmla="*/ 11277602 w 11277602"/>
              <a:gd name="connsiteY2" fmla="*/ 13716000 h 13716000"/>
              <a:gd name="connsiteX3" fmla="*/ 0 w 11277602"/>
              <a:gd name="connsiteY3" fmla="*/ 13716000 h 13716000"/>
              <a:gd name="connsiteX4" fmla="*/ 3535680 w 11277602"/>
              <a:gd name="connsiteY4" fmla="*/ 1282446 h 13716000"/>
              <a:gd name="connsiteX5" fmla="*/ 3501263 w 11277602"/>
              <a:gd name="connsiteY5"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77602" h="13716000">
                <a:moveTo>
                  <a:pt x="3501263" y="0"/>
                </a:moveTo>
                <a:lnTo>
                  <a:pt x="11277602" y="0"/>
                </a:lnTo>
                <a:lnTo>
                  <a:pt x="11277602" y="13716000"/>
                </a:lnTo>
                <a:lnTo>
                  <a:pt x="0" y="13716000"/>
                </a:lnTo>
                <a:cubicBezTo>
                  <a:pt x="2241423" y="10105136"/>
                  <a:pt x="3535680" y="5844922"/>
                  <a:pt x="3535680" y="1282446"/>
                </a:cubicBezTo>
                <a:cubicBezTo>
                  <a:pt x="3535680" y="852170"/>
                  <a:pt x="3523996" y="424561"/>
                  <a:pt x="3501263" y="0"/>
                </a:cubicBezTo>
                <a:close/>
              </a:path>
            </a:pathLst>
          </a:custGeom>
          <a:solidFill>
            <a:schemeClr val="tx2"/>
          </a:solidFill>
        </p:spPr>
        <p:txBody>
          <a:bodyPr wrap="square" lIns="2232000" rIns="360000" anchor="ctr" anchorCtr="0">
            <a:noAutofit/>
          </a:bodyPr>
          <a:lstStyle>
            <a:lvl1pPr marL="0" indent="0">
              <a:spcBef>
                <a:spcPts val="0"/>
              </a:spcBef>
              <a:buNone/>
              <a:defRPr sz="1200">
                <a:solidFill>
                  <a:srgbClr val="D1D1D1"/>
                </a:solidFill>
              </a:defRPr>
            </a:lvl1pPr>
          </a:lstStyle>
          <a:p>
            <a:r>
              <a:rPr lang="en-GB" noProof="0"/>
              <a:t>Insert picture</a:t>
            </a:r>
            <a:br>
              <a:rPr lang="en-GB" noProof="0"/>
            </a:br>
            <a:br>
              <a:rPr lang="en-GB" noProof="0"/>
            </a:br>
            <a:r>
              <a:rPr lang="en-GB" noProof="0"/>
              <a:t>1. Select this placeholder and choose an image from Tryg’s Imageshop located to the right in the «Insert» menu . You can also click on the Icon to select an image from your computer. </a:t>
            </a:r>
            <a:br>
              <a:rPr lang="en-GB" noProof="0"/>
            </a:br>
            <a:br>
              <a:rPr lang="en-GB" noProof="0"/>
            </a:br>
            <a:r>
              <a:rPr lang="en-GB" noProof="0"/>
              <a:t>2. After inserting the image, you can change the size and position. Click on «Picture  format» and select «Crop» from the main ribbon. </a:t>
            </a:r>
          </a:p>
        </p:txBody>
      </p:sp>
      <p:sp>
        <p:nvSpPr>
          <p:cNvPr id="15" name="Logo i plassholder">
            <a:extLst>
              <a:ext uri="{FF2B5EF4-FFF2-40B4-BE49-F238E27FC236}">
                <a16:creationId xmlns:a16="http://schemas.microsoft.com/office/drawing/2014/main" id="{809B697A-9A5B-87ED-89F0-75C777DFA0D8}"/>
              </a:ext>
            </a:extLst>
          </p:cNvPr>
          <p:cNvSpPr>
            <a:spLocks noGrp="1"/>
          </p:cNvSpPr>
          <p:nvPr>
            <p:ph type="body" sz="quarter" idx="15"/>
          </p:nvPr>
        </p:nvSpPr>
        <p:spPr>
          <a:xfrm>
            <a:off x="10600535" y="253781"/>
            <a:ext cx="928159" cy="396868"/>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noFill/>
              </a:defRPr>
            </a:lvl1pPr>
          </a:lstStyle>
          <a:p>
            <a:pPr lvl="0"/>
            <a:endParaRPr lang="en-GB"/>
          </a:p>
        </p:txBody>
      </p:sp>
      <p:sp>
        <p:nvSpPr>
          <p:cNvPr id="4" name="Date Placeholder 3">
            <a:extLst>
              <a:ext uri="{FF2B5EF4-FFF2-40B4-BE49-F238E27FC236}">
                <a16:creationId xmlns:a16="http://schemas.microsoft.com/office/drawing/2014/main" id="{72FBB429-BB32-2743-1A49-7CFABA4CB5B0}"/>
              </a:ext>
            </a:extLst>
          </p:cNvPr>
          <p:cNvSpPr>
            <a:spLocks noGrp="1"/>
          </p:cNvSpPr>
          <p:nvPr>
            <p:ph type="dt" sz="half" idx="16"/>
          </p:nvPr>
        </p:nvSpPr>
        <p:spPr/>
        <p:txBody>
          <a:bodyPr/>
          <a:lstStyle/>
          <a:p>
            <a:fld id="{1B46CF89-9F67-ED43-B411-14125CCF9D61}" type="datetime1">
              <a:rPr lang="en-GB" smtClean="0"/>
              <a:t>12/03/2025</a:t>
            </a:fld>
            <a:endParaRPr lang="en-GB"/>
          </a:p>
        </p:txBody>
      </p:sp>
      <p:sp>
        <p:nvSpPr>
          <p:cNvPr id="5" name="Footer Placeholder 4">
            <a:extLst>
              <a:ext uri="{FF2B5EF4-FFF2-40B4-BE49-F238E27FC236}">
                <a16:creationId xmlns:a16="http://schemas.microsoft.com/office/drawing/2014/main" id="{1FACF483-5036-2A3E-B33E-BAFCAFFE802A}"/>
              </a:ext>
            </a:extLst>
          </p:cNvPr>
          <p:cNvSpPr>
            <a:spLocks noGrp="1"/>
          </p:cNvSpPr>
          <p:nvPr>
            <p:ph type="ftr" sz="quarter" idx="17"/>
          </p:nvPr>
        </p:nvSpPr>
        <p:spPr/>
        <p:txBody>
          <a:bodyPr/>
          <a:lstStyle/>
          <a:p>
            <a:endParaRPr lang="en-GB"/>
          </a:p>
        </p:txBody>
      </p:sp>
      <p:sp>
        <p:nvSpPr>
          <p:cNvPr id="6" name="Slide Number Placeholder 5">
            <a:extLst>
              <a:ext uri="{FF2B5EF4-FFF2-40B4-BE49-F238E27FC236}">
                <a16:creationId xmlns:a16="http://schemas.microsoft.com/office/drawing/2014/main" id="{67371398-E3AB-21C4-65DD-E0DBBAE008F3}"/>
              </a:ext>
            </a:extLst>
          </p:cNvPr>
          <p:cNvSpPr>
            <a:spLocks noGrp="1"/>
          </p:cNvSpPr>
          <p:nvPr>
            <p:ph type="sldNum" sz="quarter" idx="18"/>
          </p:nvPr>
        </p:nvSpPr>
        <p:spPr/>
        <p:txBody>
          <a:bodyPr/>
          <a:lstStyle/>
          <a:p>
            <a:fld id="{BE2ACD00-28B2-4D17-A930-2C9F8441C7CA}" type="slidenum">
              <a:rPr lang="en-GB" smtClean="0"/>
              <a:pPr/>
              <a:t>‹#›</a:t>
            </a:fld>
            <a:endParaRPr lang="en-GB"/>
          </a:p>
        </p:txBody>
      </p:sp>
      <p:sp>
        <p:nvSpPr>
          <p:cNvPr id="11" name="TextBox 10">
            <a:extLst>
              <a:ext uri="{FF2B5EF4-FFF2-40B4-BE49-F238E27FC236}">
                <a16:creationId xmlns:a16="http://schemas.microsoft.com/office/drawing/2014/main" id="{233080CA-F7BF-7F89-469D-F56007D9D7BA}"/>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GB" sz="1000" b="1">
                <a:solidFill>
                  <a:srgbClr val="D1D1D1"/>
                </a:solidFill>
                <a:latin typeface="Verdana" panose="020B0604030504040204" pitchFamily="34" charset="0"/>
                <a:ea typeface="Verdana" panose="020B0604030504040204" pitchFamily="34" charset="0"/>
                <a:cs typeface="Verdana" panose="020B0604030504040204" pitchFamily="34" charset="0"/>
              </a:rPr>
              <a:t>Divider/Title/Picture B</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TextBox 3">
            <a:extLst>
              <a:ext uri="{FF2B5EF4-FFF2-40B4-BE49-F238E27FC236}">
                <a16:creationId xmlns:a16="http://schemas.microsoft.com/office/drawing/2014/main" id="{78190D8D-897A-C2A6-FD73-992C77524876}"/>
              </a:ext>
            </a:extLst>
          </p:cNvPr>
          <p:cNvSpPr txBox="1"/>
          <p:nvPr userDrawn="1"/>
        </p:nvSpPr>
        <p:spPr>
          <a:xfrm>
            <a:off x="-2146220" y="2919603"/>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1-3 lines</a:t>
            </a:r>
          </a:p>
        </p:txBody>
      </p:sp>
      <p:sp>
        <p:nvSpPr>
          <p:cNvPr id="22" name="TextBox 4">
            <a:extLst>
              <a:ext uri="{FF2B5EF4-FFF2-40B4-BE49-F238E27FC236}">
                <a16:creationId xmlns:a16="http://schemas.microsoft.com/office/drawing/2014/main" id="{4F465BBC-8D77-6BAE-7432-B0ED1A4BA263}"/>
              </a:ext>
            </a:extLst>
          </p:cNvPr>
          <p:cNvSpPr txBox="1"/>
          <p:nvPr userDrawn="1"/>
        </p:nvSpPr>
        <p:spPr>
          <a:xfrm>
            <a:off x="-2146220" y="3414607"/>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Subtitle/lead paragraph: </a:t>
            </a:r>
            <a:b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2" name="TextBox 9">
            <a:extLst>
              <a:ext uri="{FF2B5EF4-FFF2-40B4-BE49-F238E27FC236}">
                <a16:creationId xmlns:a16="http://schemas.microsoft.com/office/drawing/2014/main" id="{58FEC9E7-F796-E7A1-97C2-0BD2FEB4E5A9}"/>
              </a:ext>
            </a:extLst>
          </p:cNvPr>
          <p:cNvSpPr txBox="1"/>
          <p:nvPr userDrawn="1"/>
        </p:nvSpPr>
        <p:spPr>
          <a:xfrm>
            <a:off x="12192000" y="2438630"/>
            <a:ext cx="2770231" cy="2085186"/>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algn="l"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0" i="0" u="none" strike="noStrike" kern="0" cap="none" spc="0" normalizeH="0" baseline="0" noProof="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top menu.</a:t>
            </a:r>
            <a:b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“Open Imageshop” all the way to right on the menu. Log-in with your Tryg-user.*</a:t>
            </a:r>
            <a:b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algn="l"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lifebuoy-icon. Choose “Home” on the top menu and click the “Reset” button in the top Ribbon. The logo will appear and the master elements will snap back in correct position.</a:t>
            </a:r>
          </a:p>
          <a:p>
            <a:pPr algn="l" fontAlgn="ctr">
              <a:spcBef>
                <a:spcPts val="650"/>
              </a:spcBef>
            </a:pP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you are not </a:t>
            </a:r>
            <a:r>
              <a:rPr lang="en-GB" sz="800" ker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already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registered as a Tryg-</a:t>
            </a:r>
            <a:r>
              <a:rPr lang="en-GB" sz="800" ker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user you can do this by visiting: tryg.imageshop.org. You can only use your Tryg-email.</a:t>
            </a:r>
            <a:endPar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id="{1D23C21A-1F88-A492-58DF-1DF4B650A8F9}"/>
              </a:ext>
            </a:extLst>
          </p:cNvPr>
          <p:cNvPicPr>
            <a:picLocks noChangeAspect="1"/>
          </p:cNvPicPr>
          <p:nvPr userDrawn="1"/>
        </p:nvPicPr>
        <p:blipFill>
          <a:blip r:embed="rId4">
            <a:alphaModFix amt="50000"/>
          </a:blip>
          <a:stretch>
            <a:fillRect/>
          </a:stretch>
        </p:blipFill>
        <p:spPr>
          <a:xfrm>
            <a:off x="12258782" y="2173051"/>
            <a:ext cx="1105061" cy="246875"/>
          </a:xfrm>
          <a:prstGeom prst="rect">
            <a:avLst/>
          </a:prstGeom>
        </p:spPr>
      </p:pic>
      <p:sp>
        <p:nvSpPr>
          <p:cNvPr id="8" name="TextBox 5">
            <a:extLst>
              <a:ext uri="{FF2B5EF4-FFF2-40B4-BE49-F238E27FC236}">
                <a16:creationId xmlns:a16="http://schemas.microsoft.com/office/drawing/2014/main" id="{BFD537E3-41D8-76DC-B3AB-4D1784C89176}"/>
              </a:ext>
            </a:extLst>
          </p:cNvPr>
          <p:cNvSpPr txBox="1"/>
          <p:nvPr userDrawn="1"/>
        </p:nvSpPr>
        <p:spPr>
          <a:xfrm>
            <a:off x="-2056210" y="4035495"/>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352205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80" userDrawn="1">
          <p15:clr>
            <a:srgbClr val="FBAE40"/>
          </p15:clr>
        </p15:guide>
        <p15:guide id="2" pos="192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Title/3 Columns">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B7372A-A4C1-F7A9-DDBC-7EB01A6955F9}"/>
              </a:ext>
            </a:extLst>
          </p:cNvPr>
          <p:cNvSpPr>
            <a:spLocks noGrp="1"/>
          </p:cNvSpPr>
          <p:nvPr>
            <p:ph type="title"/>
          </p:nvPr>
        </p:nvSpPr>
        <p:spPr>
          <a:xfrm>
            <a:off x="695327" y="2380845"/>
            <a:ext cx="10801351" cy="776559"/>
          </a:xfrm>
        </p:spPr>
        <p:txBody>
          <a:bodyPr anchor="b" anchorCtr="0">
            <a:noAutofit/>
          </a:bodyPr>
          <a:lstStyle>
            <a:lvl1pPr>
              <a:defRPr sz="5500"/>
            </a:lvl1pPr>
          </a:lstStyle>
          <a:p>
            <a:endParaRPr lang="en-GB"/>
          </a:p>
        </p:txBody>
      </p:sp>
      <p:sp>
        <p:nvSpPr>
          <p:cNvPr id="8" name="Grafikk i plassholder">
            <a:extLst>
              <a:ext uri="{FF2B5EF4-FFF2-40B4-BE49-F238E27FC236}">
                <a16:creationId xmlns:a16="http://schemas.microsoft.com/office/drawing/2014/main" id="{2789F44D-223D-7E5A-1EC1-CB44217A5280}"/>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a:t>Click to add text</a:t>
            </a:r>
          </a:p>
        </p:txBody>
      </p:sp>
      <p:sp>
        <p:nvSpPr>
          <p:cNvPr id="3" name="Plassholder for innhold 2">
            <a:extLst>
              <a:ext uri="{FF2B5EF4-FFF2-40B4-BE49-F238E27FC236}">
                <a16:creationId xmlns:a16="http://schemas.microsoft.com/office/drawing/2014/main" id="{AD804B83-AC2C-BB25-84B7-5419364A43A0}"/>
              </a:ext>
            </a:extLst>
          </p:cNvPr>
          <p:cNvSpPr>
            <a:spLocks noGrp="1"/>
          </p:cNvSpPr>
          <p:nvPr>
            <p:ph idx="1" hasCustomPrompt="1"/>
          </p:nvPr>
        </p:nvSpPr>
        <p:spPr>
          <a:xfrm>
            <a:off x="695327" y="3333548"/>
            <a:ext cx="10801351" cy="2839446"/>
          </a:xfrm>
        </p:spPr>
        <p:txBody>
          <a:bodyPr numCol="3" spcCol="504000"/>
          <a:lstStyle>
            <a:lvl1pPr marL="0" indent="0">
              <a:buNone/>
              <a:defRPr/>
            </a:lvl1pPr>
          </a:lstStyle>
          <a:p>
            <a:pPr lvl="0"/>
            <a:r>
              <a:rPr lang="en-GB"/>
              <a:t>Click to add text. Use indent level 4 for subtitle and level 2-3 for bullets. You can add or remove columns in the textbox by clicking the columns icon.  </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30A5B98-FBD0-9A15-99CF-ADB286E2CDE1}"/>
              </a:ext>
            </a:extLst>
          </p:cNvPr>
          <p:cNvSpPr>
            <a:spLocks noGrp="1"/>
          </p:cNvSpPr>
          <p:nvPr>
            <p:ph type="dt" sz="half" idx="17"/>
          </p:nvPr>
        </p:nvSpPr>
        <p:spPr/>
        <p:txBody>
          <a:bodyPr/>
          <a:lstStyle/>
          <a:p>
            <a:fld id="{71CB1AE9-8AD9-D94A-AAF9-419D94024A83}" type="datetime1">
              <a:rPr lang="en-GB" smtClean="0"/>
              <a:t>12/03/2025</a:t>
            </a:fld>
            <a:endParaRPr lang="en-GB"/>
          </a:p>
        </p:txBody>
      </p:sp>
      <p:sp>
        <p:nvSpPr>
          <p:cNvPr id="5" name="Footer Placeholder 4">
            <a:extLst>
              <a:ext uri="{FF2B5EF4-FFF2-40B4-BE49-F238E27FC236}">
                <a16:creationId xmlns:a16="http://schemas.microsoft.com/office/drawing/2014/main" id="{6F5BAA6D-F3C7-373F-63A2-5E11046CF359}"/>
              </a:ext>
            </a:extLst>
          </p:cNvPr>
          <p:cNvSpPr>
            <a:spLocks noGrp="1"/>
          </p:cNvSpPr>
          <p:nvPr>
            <p:ph type="ftr" sz="quarter" idx="18"/>
          </p:nvPr>
        </p:nvSpPr>
        <p:spPr/>
        <p:txBody>
          <a:bodyPr/>
          <a:lstStyle/>
          <a:p>
            <a:endParaRPr lang="en-GB"/>
          </a:p>
        </p:txBody>
      </p:sp>
      <p:sp>
        <p:nvSpPr>
          <p:cNvPr id="6" name="Slide Number Placeholder 5">
            <a:extLst>
              <a:ext uri="{FF2B5EF4-FFF2-40B4-BE49-F238E27FC236}">
                <a16:creationId xmlns:a16="http://schemas.microsoft.com/office/drawing/2014/main" id="{82AE5F1F-BEC5-B28A-CAD1-F6ACB02F9D77}"/>
              </a:ext>
            </a:extLst>
          </p:cNvPr>
          <p:cNvSpPr>
            <a:spLocks noGrp="1"/>
          </p:cNvSpPr>
          <p:nvPr>
            <p:ph type="sldNum" sz="quarter" idx="19"/>
          </p:nvPr>
        </p:nvSpPr>
        <p:spPr/>
        <p:txBody>
          <a:bodyPr/>
          <a:lstStyle/>
          <a:p>
            <a:fld id="{BE2ACD00-28B2-4D17-A930-2C9F8441C7CA}" type="slidenum">
              <a:rPr lang="en-GB" smtClean="0"/>
              <a:pPr/>
              <a:t>‹#›</a:t>
            </a:fld>
            <a:endParaRPr lang="en-GB"/>
          </a:p>
        </p:txBody>
      </p:sp>
      <p:sp>
        <p:nvSpPr>
          <p:cNvPr id="7" name="Plassholder for tekst 13">
            <a:extLst>
              <a:ext uri="{FF2B5EF4-FFF2-40B4-BE49-F238E27FC236}">
                <a16:creationId xmlns:a16="http://schemas.microsoft.com/office/drawing/2014/main" id="{A93E18DC-3B3C-87DC-8578-977FBA04BC30}"/>
              </a:ext>
            </a:extLst>
          </p:cNvPr>
          <p:cNvSpPr>
            <a:spLocks noGrp="1"/>
          </p:cNvSpPr>
          <p:nvPr>
            <p:ph type="body" sz="quarter" idx="16"/>
          </p:nvPr>
        </p:nvSpPr>
        <p:spPr>
          <a:xfrm>
            <a:off x="694800" y="323516"/>
            <a:ext cx="9828639" cy="246222"/>
          </a:xfrm>
        </p:spPr>
        <p:txBody>
          <a:bodyPr wrap="none">
            <a:noAutofit/>
          </a:bodyPr>
          <a:lstStyle>
            <a:lvl1pPr marL="0" indent="0" algn="l">
              <a:buNone/>
              <a:defRPr sz="1600" b="0" i="0">
                <a:solidFill>
                  <a:schemeClr val="accent3"/>
                </a:solidFill>
                <a:latin typeface="+mn-lt"/>
              </a:defRPr>
            </a:lvl1pPr>
            <a:lvl2pPr marL="223833" indent="0">
              <a:buNone/>
              <a:defRPr/>
            </a:lvl2pPr>
          </a:lstStyle>
          <a:p>
            <a:pPr lvl="0"/>
            <a:endParaRPr lang="en-GB"/>
          </a:p>
        </p:txBody>
      </p:sp>
      <p:sp>
        <p:nvSpPr>
          <p:cNvPr id="10" name="TextBox 9">
            <a:extLst>
              <a:ext uri="{FF2B5EF4-FFF2-40B4-BE49-F238E27FC236}">
                <a16:creationId xmlns:a16="http://schemas.microsoft.com/office/drawing/2014/main" id="{3E0C3EE1-2F55-9DB1-E8AE-BBB01F3354DC}"/>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Section/Title/3 </a:t>
            </a:r>
            <a:r>
              <a:rPr lang="en-GB" sz="1000" b="1">
                <a:solidFill>
                  <a:srgbClr val="D1D1D1"/>
                </a:solidFill>
                <a:latin typeface="Verdana" panose="020B0604030504040204" pitchFamily="34" charset="0"/>
                <a:ea typeface="Verdana" panose="020B0604030504040204" pitchFamily="34" charset="0"/>
                <a:cs typeface="Verdana" panose="020B0604030504040204" pitchFamily="34" charset="0"/>
              </a:rPr>
              <a:t>Columns</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extBox 5">
            <a:extLst>
              <a:ext uri="{FF2B5EF4-FFF2-40B4-BE49-F238E27FC236}">
                <a16:creationId xmlns:a16="http://schemas.microsoft.com/office/drawing/2014/main" id="{21AB0BA9-8D03-FC31-EEDB-82BF5109CA50}"/>
              </a:ext>
            </a:extLst>
          </p:cNvPr>
          <p:cNvSpPr txBox="1"/>
          <p:nvPr userDrawn="1"/>
        </p:nvSpPr>
        <p:spPr>
          <a:xfrm>
            <a:off x="-2224710" y="3558001"/>
            <a:ext cx="2202184" cy="461665"/>
          </a:xfrm>
          <a:prstGeom prst="rect">
            <a:avLst/>
          </a:prstGeom>
          <a:noFill/>
          <a:ln w="6350">
            <a:noFill/>
          </a:ln>
          <a:effectLst/>
        </p:spPr>
        <p:txBody>
          <a:bodyPr wrap="square" anchor="ctr">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Text and levels: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19" name="Picture 18">
            <a:extLst>
              <a:ext uri="{FF2B5EF4-FFF2-40B4-BE49-F238E27FC236}">
                <a16:creationId xmlns:a16="http://schemas.microsoft.com/office/drawing/2014/main" id="{4C49331F-4B71-2460-235F-F79FDD0DEF5A}"/>
              </a:ext>
            </a:extLst>
          </p:cNvPr>
          <p:cNvPicPr>
            <a:picLocks noChangeAspect="1"/>
          </p:cNvPicPr>
          <p:nvPr userDrawn="1"/>
        </p:nvPicPr>
        <p:blipFill>
          <a:blip r:embed="rId4">
            <a:alphaModFix amt="60000"/>
          </a:blip>
          <a:stretch>
            <a:fillRect/>
          </a:stretch>
        </p:blipFill>
        <p:spPr>
          <a:xfrm>
            <a:off x="-503816" y="3429000"/>
            <a:ext cx="387292" cy="138319"/>
          </a:xfrm>
          <a:prstGeom prst="rect">
            <a:avLst/>
          </a:prstGeom>
        </p:spPr>
      </p:pic>
      <p:sp>
        <p:nvSpPr>
          <p:cNvPr id="20" name="TextBox 19">
            <a:extLst>
              <a:ext uri="{FF2B5EF4-FFF2-40B4-BE49-F238E27FC236}">
                <a16:creationId xmlns:a16="http://schemas.microsoft.com/office/drawing/2014/main" id="{C3DD9277-D316-A0C1-225E-C3FBC2E67DD4}"/>
              </a:ext>
            </a:extLst>
          </p:cNvPr>
          <p:cNvSpPr txBox="1"/>
          <p:nvPr userDrawn="1"/>
        </p:nvSpPr>
        <p:spPr>
          <a:xfrm>
            <a:off x="-2146220" y="2758840"/>
            <a:ext cx="2123694"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1-3 lines</a:t>
            </a:r>
          </a:p>
        </p:txBody>
      </p:sp>
      <p:sp>
        <p:nvSpPr>
          <p:cNvPr id="22" name="TextBox 1">
            <a:extLst>
              <a:ext uri="{FF2B5EF4-FFF2-40B4-BE49-F238E27FC236}">
                <a16:creationId xmlns:a16="http://schemas.microsoft.com/office/drawing/2014/main" id="{162172C0-91BE-95DE-A766-5BE7514EB7F0}"/>
              </a:ext>
            </a:extLst>
          </p:cNvPr>
          <p:cNvSpPr txBox="1"/>
          <p:nvPr userDrawn="1"/>
        </p:nvSpPr>
        <p:spPr>
          <a:xfrm>
            <a:off x="-1930574" y="227989"/>
            <a:ext cx="1908048"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Section Title: </a:t>
            </a:r>
            <a:b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Max. 1 line</a:t>
            </a:r>
          </a:p>
        </p:txBody>
      </p:sp>
      <p:sp>
        <p:nvSpPr>
          <p:cNvPr id="27" name="TextBox 12">
            <a:extLst>
              <a:ext uri="{FF2B5EF4-FFF2-40B4-BE49-F238E27FC236}">
                <a16:creationId xmlns:a16="http://schemas.microsoft.com/office/drawing/2014/main" id="{DE311EDD-CBAB-A898-FAC1-1931A97E4BC9}"/>
              </a:ext>
            </a:extLst>
          </p:cNvPr>
          <p:cNvSpPr txBox="1"/>
          <p:nvPr userDrawn="1"/>
        </p:nvSpPr>
        <p:spPr>
          <a:xfrm>
            <a:off x="-2272239" y="4675001"/>
            <a:ext cx="2247898" cy="461665"/>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Columns: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add or remove columns in the textbox by clicking the columns icon. </a:t>
            </a:r>
          </a:p>
        </p:txBody>
      </p:sp>
      <p:pic>
        <p:nvPicPr>
          <p:cNvPr id="28" name="Picture 27">
            <a:extLst>
              <a:ext uri="{FF2B5EF4-FFF2-40B4-BE49-F238E27FC236}">
                <a16:creationId xmlns:a16="http://schemas.microsoft.com/office/drawing/2014/main" id="{893A38B4-3C9A-68F8-0457-81D7654A5D0F}"/>
              </a:ext>
            </a:extLst>
          </p:cNvPr>
          <p:cNvPicPr>
            <a:picLocks noChangeAspect="1"/>
          </p:cNvPicPr>
          <p:nvPr userDrawn="1"/>
        </p:nvPicPr>
        <p:blipFill>
          <a:blip r:embed="rId5">
            <a:alphaModFix amt="40000"/>
          </a:blip>
          <a:stretch>
            <a:fillRect/>
          </a:stretch>
        </p:blipFill>
        <p:spPr>
          <a:xfrm>
            <a:off x="-478288" y="4518379"/>
            <a:ext cx="368805" cy="208044"/>
          </a:xfrm>
          <a:prstGeom prst="rect">
            <a:avLst/>
          </a:prstGeom>
        </p:spPr>
      </p:pic>
      <p:sp>
        <p:nvSpPr>
          <p:cNvPr id="12" name="TextBox 11">
            <a:extLst>
              <a:ext uri="{FF2B5EF4-FFF2-40B4-BE49-F238E27FC236}">
                <a16:creationId xmlns:a16="http://schemas.microsoft.com/office/drawing/2014/main" id="{8AF58675-7E8F-3B7C-2A40-7D41E03929EA}"/>
              </a:ext>
            </a:extLst>
          </p:cNvPr>
          <p:cNvSpPr txBox="1"/>
          <p:nvPr userDrawn="1"/>
        </p:nvSpPr>
        <p:spPr>
          <a:xfrm>
            <a:off x="12215445" y="3998977"/>
            <a:ext cx="2202180" cy="1290097"/>
          </a:xfrm>
          <a:prstGeom prst="rect">
            <a:avLst/>
          </a:prstGeom>
          <a:noFill/>
          <a:ln w="6350">
            <a:noFill/>
          </a:ln>
          <a:effectLst/>
        </p:spPr>
        <p:txBody>
          <a:bodyPr wrap="square">
            <a:spAutoFit/>
          </a:bodyPr>
          <a:lstStyle/>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Insert object: </a:t>
            </a: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PS! </a:t>
            </a: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If the picture/object is placed in front of the logo. Click the “Reset” button in the top Ribbon. The the logo will appear and the master elements will snap back into correct position.</a:t>
            </a:r>
          </a:p>
        </p:txBody>
      </p:sp>
      <p:pic>
        <p:nvPicPr>
          <p:cNvPr id="13" name="Picture 12">
            <a:extLst>
              <a:ext uri="{FF2B5EF4-FFF2-40B4-BE49-F238E27FC236}">
                <a16:creationId xmlns:a16="http://schemas.microsoft.com/office/drawing/2014/main" id="{1032E00B-5A6D-E6D7-9B41-4376553F0FC6}"/>
              </a:ext>
            </a:extLst>
          </p:cNvPr>
          <p:cNvPicPr>
            <a:picLocks noChangeAspect="1"/>
          </p:cNvPicPr>
          <p:nvPr userDrawn="1"/>
        </p:nvPicPr>
        <p:blipFill>
          <a:blip r:embed="rId6"/>
          <a:stretch>
            <a:fillRect/>
          </a:stretch>
        </p:blipFill>
        <p:spPr>
          <a:xfrm>
            <a:off x="12306916" y="3781508"/>
            <a:ext cx="1579295" cy="217833"/>
          </a:xfrm>
          <a:prstGeom prst="rect">
            <a:avLst/>
          </a:prstGeom>
        </p:spPr>
      </p:pic>
      <p:sp>
        <p:nvSpPr>
          <p:cNvPr id="9" name="TextBox 5">
            <a:extLst>
              <a:ext uri="{FF2B5EF4-FFF2-40B4-BE49-F238E27FC236}">
                <a16:creationId xmlns:a16="http://schemas.microsoft.com/office/drawing/2014/main" id="{DAFB8D73-C3AF-E8C4-A1DE-0A0E019FAA0B}"/>
              </a:ext>
            </a:extLst>
          </p:cNvPr>
          <p:cNvSpPr txBox="1"/>
          <p:nvPr userDrawn="1"/>
        </p:nvSpPr>
        <p:spPr>
          <a:xfrm>
            <a:off x="-2080551" y="5527945"/>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
        <p:nvSpPr>
          <p:cNvPr id="11" name="TextBox 12">
            <a:extLst>
              <a:ext uri="{FF2B5EF4-FFF2-40B4-BE49-F238E27FC236}">
                <a16:creationId xmlns:a16="http://schemas.microsoft.com/office/drawing/2014/main" id="{23A9807D-6B02-829E-FA3A-6909A455C89A}"/>
              </a:ext>
            </a:extLst>
          </p:cNvPr>
          <p:cNvSpPr txBox="1"/>
          <p:nvPr userDrawn="1"/>
        </p:nvSpPr>
        <p:spPr>
          <a:xfrm>
            <a:off x="12177660" y="5758163"/>
            <a:ext cx="2569597" cy="461665"/>
          </a:xfrm>
          <a:prstGeom prst="rect">
            <a:avLst/>
          </a:prstGeom>
          <a:noFill/>
          <a:ln w="6350">
            <a:noFill/>
          </a:ln>
          <a:effectLst/>
        </p:spPr>
        <p:txBody>
          <a:bodyPr wrap="square">
            <a:spAutoFit/>
          </a:bodyPr>
          <a:lstStyle/>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83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Title/4 Columns">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B7372A-A4C1-F7A9-DDBC-7EB01A6955F9}"/>
              </a:ext>
            </a:extLst>
          </p:cNvPr>
          <p:cNvSpPr>
            <a:spLocks noGrp="1"/>
          </p:cNvSpPr>
          <p:nvPr>
            <p:ph type="title"/>
          </p:nvPr>
        </p:nvSpPr>
        <p:spPr>
          <a:xfrm>
            <a:off x="695327" y="825501"/>
            <a:ext cx="10801351" cy="612091"/>
          </a:xfrm>
        </p:spPr>
        <p:txBody>
          <a:bodyPr/>
          <a:lstStyle/>
          <a:p>
            <a:endParaRPr lang="en-GB"/>
          </a:p>
        </p:txBody>
      </p:sp>
      <p:sp>
        <p:nvSpPr>
          <p:cNvPr id="7" name="Grafikk i plassholder">
            <a:extLst>
              <a:ext uri="{FF2B5EF4-FFF2-40B4-BE49-F238E27FC236}">
                <a16:creationId xmlns:a16="http://schemas.microsoft.com/office/drawing/2014/main" id="{A07679A0-2A3D-BACA-ECC5-624AFAE0CD5F}"/>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a:t>Click to add text</a:t>
            </a:r>
          </a:p>
        </p:txBody>
      </p:sp>
      <p:sp>
        <p:nvSpPr>
          <p:cNvPr id="3" name="Plassholder for innhold 2">
            <a:extLst>
              <a:ext uri="{FF2B5EF4-FFF2-40B4-BE49-F238E27FC236}">
                <a16:creationId xmlns:a16="http://schemas.microsoft.com/office/drawing/2014/main" id="{AD804B83-AC2C-BB25-84B7-5419364A43A0}"/>
              </a:ext>
            </a:extLst>
          </p:cNvPr>
          <p:cNvSpPr>
            <a:spLocks noGrp="1"/>
          </p:cNvSpPr>
          <p:nvPr>
            <p:ph idx="1" hasCustomPrompt="1"/>
          </p:nvPr>
        </p:nvSpPr>
        <p:spPr>
          <a:xfrm>
            <a:off x="694532" y="1682551"/>
            <a:ext cx="10801351" cy="4537277"/>
          </a:xfrm>
        </p:spPr>
        <p:txBody>
          <a:bodyPr numCol="4" spcCol="576000"/>
          <a:lstStyle>
            <a:lvl1pPr marL="0" indent="0">
              <a:spcBef>
                <a:spcPts val="600"/>
              </a:spcBef>
              <a:buNone/>
              <a:defRPr sz="1200"/>
            </a:lvl1pPr>
            <a:lvl2pPr>
              <a:defRPr sz="1200"/>
            </a:lvl2pPr>
            <a:lvl3pPr>
              <a:defRPr sz="1200"/>
            </a:lvl3pPr>
            <a:lvl4pPr>
              <a:defRPr sz="1200"/>
            </a:lvl4pPr>
            <a:lvl5pPr>
              <a:defRPr sz="1000"/>
            </a:lvl5pPr>
          </a:lstStyle>
          <a:p>
            <a:pPr lvl="0"/>
            <a:r>
              <a:rPr lang="en-GB"/>
              <a:t>Click to add text. Use indent level 4 for subtitle and level 2-3 for bullets. You can add or remove columns in the text box by clicking the columns icon. </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F386F5D-23DC-B564-02B2-E178B4220308}"/>
              </a:ext>
            </a:extLst>
          </p:cNvPr>
          <p:cNvSpPr>
            <a:spLocks noGrp="1"/>
          </p:cNvSpPr>
          <p:nvPr>
            <p:ph type="dt" sz="half" idx="17"/>
          </p:nvPr>
        </p:nvSpPr>
        <p:spPr/>
        <p:txBody>
          <a:bodyPr/>
          <a:lstStyle/>
          <a:p>
            <a:fld id="{BF2B178F-FE69-C148-B78A-1698205ABF74}" type="datetime1">
              <a:rPr lang="en-GB" smtClean="0"/>
              <a:t>12/03/2025</a:t>
            </a:fld>
            <a:endParaRPr lang="en-GB"/>
          </a:p>
        </p:txBody>
      </p:sp>
      <p:sp>
        <p:nvSpPr>
          <p:cNvPr id="5" name="Footer Placeholder 4">
            <a:extLst>
              <a:ext uri="{FF2B5EF4-FFF2-40B4-BE49-F238E27FC236}">
                <a16:creationId xmlns:a16="http://schemas.microsoft.com/office/drawing/2014/main" id="{A852FBA9-5415-50DE-365C-A53A927381D9}"/>
              </a:ext>
            </a:extLst>
          </p:cNvPr>
          <p:cNvSpPr>
            <a:spLocks noGrp="1"/>
          </p:cNvSpPr>
          <p:nvPr>
            <p:ph type="ftr" sz="quarter" idx="18"/>
          </p:nvPr>
        </p:nvSpPr>
        <p:spPr/>
        <p:txBody>
          <a:bodyPr/>
          <a:lstStyle/>
          <a:p>
            <a:endParaRPr lang="en-GB"/>
          </a:p>
        </p:txBody>
      </p:sp>
      <p:sp>
        <p:nvSpPr>
          <p:cNvPr id="6" name="Slide Number Placeholder 5">
            <a:extLst>
              <a:ext uri="{FF2B5EF4-FFF2-40B4-BE49-F238E27FC236}">
                <a16:creationId xmlns:a16="http://schemas.microsoft.com/office/drawing/2014/main" id="{93DFA134-DDAE-407D-78C3-047D031EDF0D}"/>
              </a:ext>
            </a:extLst>
          </p:cNvPr>
          <p:cNvSpPr>
            <a:spLocks noGrp="1"/>
          </p:cNvSpPr>
          <p:nvPr>
            <p:ph type="sldNum" sz="quarter" idx="19"/>
          </p:nvPr>
        </p:nvSpPr>
        <p:spPr/>
        <p:txBody>
          <a:bodyPr/>
          <a:lstStyle/>
          <a:p>
            <a:fld id="{BE2ACD00-28B2-4D17-A930-2C9F8441C7CA}" type="slidenum">
              <a:rPr lang="en-GB" smtClean="0"/>
              <a:pPr/>
              <a:t>‹#›</a:t>
            </a:fld>
            <a:endParaRPr lang="en-GB"/>
          </a:p>
        </p:txBody>
      </p:sp>
      <p:sp>
        <p:nvSpPr>
          <p:cNvPr id="9" name="Plassholder for tekst 13">
            <a:extLst>
              <a:ext uri="{FF2B5EF4-FFF2-40B4-BE49-F238E27FC236}">
                <a16:creationId xmlns:a16="http://schemas.microsoft.com/office/drawing/2014/main" id="{309BB51D-FB03-F8C7-CEB5-7185889CDBF5}"/>
              </a:ext>
            </a:extLst>
          </p:cNvPr>
          <p:cNvSpPr>
            <a:spLocks noGrp="1"/>
          </p:cNvSpPr>
          <p:nvPr>
            <p:ph type="body" sz="quarter" idx="16"/>
          </p:nvPr>
        </p:nvSpPr>
        <p:spPr>
          <a:xfrm>
            <a:off x="694800" y="323516"/>
            <a:ext cx="9828639" cy="246222"/>
          </a:xfrm>
        </p:spPr>
        <p:txBody>
          <a:bodyPr wrap="none">
            <a:noAutofit/>
          </a:bodyPr>
          <a:lstStyle>
            <a:lvl1pPr marL="0" indent="0" algn="l">
              <a:buNone/>
              <a:defRPr sz="1600" b="0" i="0">
                <a:solidFill>
                  <a:schemeClr val="accent3"/>
                </a:solidFill>
                <a:latin typeface="+mn-lt"/>
              </a:defRPr>
            </a:lvl1pPr>
            <a:lvl2pPr marL="223833" indent="0">
              <a:buNone/>
              <a:defRPr/>
            </a:lvl2pPr>
          </a:lstStyle>
          <a:p>
            <a:pPr lvl="0"/>
            <a:endParaRPr lang="en-GB"/>
          </a:p>
        </p:txBody>
      </p:sp>
      <p:sp>
        <p:nvSpPr>
          <p:cNvPr id="10" name="TextBox 9">
            <a:extLst>
              <a:ext uri="{FF2B5EF4-FFF2-40B4-BE49-F238E27FC236}">
                <a16:creationId xmlns:a16="http://schemas.microsoft.com/office/drawing/2014/main" id="{459F4D8E-C893-6AFF-885F-0E604D60FEC1}"/>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Section/Title/4 </a:t>
            </a:r>
            <a:r>
              <a:rPr lang="en-GB" sz="1000" b="1">
                <a:solidFill>
                  <a:srgbClr val="D1D1D1"/>
                </a:solidFill>
                <a:latin typeface="Verdana" panose="020B0604030504040204" pitchFamily="34" charset="0"/>
                <a:ea typeface="Verdana" panose="020B0604030504040204" pitchFamily="34" charset="0"/>
                <a:cs typeface="Verdana" panose="020B0604030504040204" pitchFamily="34" charset="0"/>
              </a:rPr>
              <a:t>Columns</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extBox 3">
            <a:extLst>
              <a:ext uri="{FF2B5EF4-FFF2-40B4-BE49-F238E27FC236}">
                <a16:creationId xmlns:a16="http://schemas.microsoft.com/office/drawing/2014/main" id="{6AA108F6-DD27-BB2A-0D66-FFB8324FD7DC}"/>
              </a:ext>
            </a:extLst>
          </p:cNvPr>
          <p:cNvSpPr txBox="1"/>
          <p:nvPr userDrawn="1"/>
        </p:nvSpPr>
        <p:spPr>
          <a:xfrm>
            <a:off x="-2146220" y="1038782"/>
            <a:ext cx="2123694"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1-2 lines</a:t>
            </a:r>
          </a:p>
        </p:txBody>
      </p:sp>
      <p:sp>
        <p:nvSpPr>
          <p:cNvPr id="20" name="TextBox 1">
            <a:extLst>
              <a:ext uri="{FF2B5EF4-FFF2-40B4-BE49-F238E27FC236}">
                <a16:creationId xmlns:a16="http://schemas.microsoft.com/office/drawing/2014/main" id="{35A77DDA-DDE8-44BF-80DD-75579EEF86A1}"/>
              </a:ext>
            </a:extLst>
          </p:cNvPr>
          <p:cNvSpPr txBox="1"/>
          <p:nvPr userDrawn="1"/>
        </p:nvSpPr>
        <p:spPr>
          <a:xfrm>
            <a:off x="-1930574" y="215864"/>
            <a:ext cx="1908048"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Section Title: </a:t>
            </a:r>
            <a:b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Max. 1 line</a:t>
            </a:r>
          </a:p>
        </p:txBody>
      </p:sp>
      <p:sp>
        <p:nvSpPr>
          <p:cNvPr id="22" name="TextBox 5">
            <a:extLst>
              <a:ext uri="{FF2B5EF4-FFF2-40B4-BE49-F238E27FC236}">
                <a16:creationId xmlns:a16="http://schemas.microsoft.com/office/drawing/2014/main" id="{9E7016DD-EDC7-EA0D-6D3B-63A5E92F57E1}"/>
              </a:ext>
            </a:extLst>
          </p:cNvPr>
          <p:cNvSpPr txBox="1"/>
          <p:nvPr userDrawn="1"/>
        </p:nvSpPr>
        <p:spPr>
          <a:xfrm>
            <a:off x="-2224710" y="1894693"/>
            <a:ext cx="2202184" cy="461665"/>
          </a:xfrm>
          <a:prstGeom prst="rect">
            <a:avLst/>
          </a:prstGeom>
          <a:noFill/>
          <a:ln w="6350">
            <a:noFill/>
          </a:ln>
          <a:effectLst/>
        </p:spPr>
        <p:txBody>
          <a:bodyPr wrap="square" anchor="ctr">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Text and levels: </a:t>
            </a: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23" name="Picture 22">
            <a:extLst>
              <a:ext uri="{FF2B5EF4-FFF2-40B4-BE49-F238E27FC236}">
                <a16:creationId xmlns:a16="http://schemas.microsoft.com/office/drawing/2014/main" id="{22AF0C49-823C-1C25-3DB6-EAEC37BBEC93}"/>
              </a:ext>
            </a:extLst>
          </p:cNvPr>
          <p:cNvPicPr>
            <a:picLocks noChangeAspect="1"/>
          </p:cNvPicPr>
          <p:nvPr userDrawn="1"/>
        </p:nvPicPr>
        <p:blipFill>
          <a:blip r:embed="rId4">
            <a:alphaModFix amt="60000"/>
          </a:blip>
          <a:stretch>
            <a:fillRect/>
          </a:stretch>
        </p:blipFill>
        <p:spPr>
          <a:xfrm>
            <a:off x="-503816" y="1765692"/>
            <a:ext cx="387292" cy="138319"/>
          </a:xfrm>
          <a:prstGeom prst="rect">
            <a:avLst/>
          </a:prstGeom>
        </p:spPr>
      </p:pic>
      <p:sp>
        <p:nvSpPr>
          <p:cNvPr id="26" name="TextBox 12">
            <a:extLst>
              <a:ext uri="{FF2B5EF4-FFF2-40B4-BE49-F238E27FC236}">
                <a16:creationId xmlns:a16="http://schemas.microsoft.com/office/drawing/2014/main" id="{77187A88-E9C2-9C78-9664-CB7B1CF1EB83}"/>
              </a:ext>
            </a:extLst>
          </p:cNvPr>
          <p:cNvSpPr txBox="1"/>
          <p:nvPr userDrawn="1"/>
        </p:nvSpPr>
        <p:spPr>
          <a:xfrm>
            <a:off x="12177660" y="5758163"/>
            <a:ext cx="2569597" cy="461665"/>
          </a:xfrm>
          <a:prstGeom prst="rect">
            <a:avLst/>
          </a:prstGeom>
          <a:noFill/>
          <a:ln w="6350">
            <a:noFill/>
          </a:ln>
          <a:effectLst/>
        </p:spPr>
        <p:txBody>
          <a:bodyPr wrap="square">
            <a:spAutoFit/>
          </a:bodyPr>
          <a:lstStyle/>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32" name="TextBox 12">
            <a:extLst>
              <a:ext uri="{FF2B5EF4-FFF2-40B4-BE49-F238E27FC236}">
                <a16:creationId xmlns:a16="http://schemas.microsoft.com/office/drawing/2014/main" id="{AA55DDE4-BD5C-50A2-CB03-A6F5E68142BA}"/>
              </a:ext>
            </a:extLst>
          </p:cNvPr>
          <p:cNvSpPr txBox="1"/>
          <p:nvPr userDrawn="1"/>
        </p:nvSpPr>
        <p:spPr>
          <a:xfrm>
            <a:off x="-2272239" y="2843856"/>
            <a:ext cx="2247898" cy="461665"/>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Columns: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add or remove columns in the textbox by clicking the columns icon. </a:t>
            </a:r>
          </a:p>
        </p:txBody>
      </p:sp>
      <p:pic>
        <p:nvPicPr>
          <p:cNvPr id="33" name="Picture 32">
            <a:extLst>
              <a:ext uri="{FF2B5EF4-FFF2-40B4-BE49-F238E27FC236}">
                <a16:creationId xmlns:a16="http://schemas.microsoft.com/office/drawing/2014/main" id="{D6310FC5-190E-10BC-3D51-F699052939D9}"/>
              </a:ext>
            </a:extLst>
          </p:cNvPr>
          <p:cNvPicPr>
            <a:picLocks noChangeAspect="1"/>
          </p:cNvPicPr>
          <p:nvPr userDrawn="1"/>
        </p:nvPicPr>
        <p:blipFill>
          <a:blip r:embed="rId5">
            <a:alphaModFix amt="40000"/>
          </a:blip>
          <a:stretch>
            <a:fillRect/>
          </a:stretch>
        </p:blipFill>
        <p:spPr>
          <a:xfrm>
            <a:off x="-478288" y="2687234"/>
            <a:ext cx="368805" cy="208044"/>
          </a:xfrm>
          <a:prstGeom prst="rect">
            <a:avLst/>
          </a:prstGeom>
        </p:spPr>
      </p:pic>
      <p:sp>
        <p:nvSpPr>
          <p:cNvPr id="12" name="TextBox 11">
            <a:extLst>
              <a:ext uri="{FF2B5EF4-FFF2-40B4-BE49-F238E27FC236}">
                <a16:creationId xmlns:a16="http://schemas.microsoft.com/office/drawing/2014/main" id="{EA1D5DED-4AAE-ACE4-9158-ADF71025EF0B}"/>
              </a:ext>
            </a:extLst>
          </p:cNvPr>
          <p:cNvSpPr txBox="1"/>
          <p:nvPr userDrawn="1"/>
        </p:nvSpPr>
        <p:spPr>
          <a:xfrm>
            <a:off x="12212941" y="3061325"/>
            <a:ext cx="2202180" cy="1290097"/>
          </a:xfrm>
          <a:prstGeom prst="rect">
            <a:avLst/>
          </a:prstGeom>
          <a:noFill/>
          <a:ln w="6350">
            <a:noFill/>
          </a:ln>
          <a:effectLst/>
        </p:spPr>
        <p:txBody>
          <a:bodyPr wrap="square">
            <a:spAutoFit/>
          </a:bodyPr>
          <a:lstStyle/>
          <a:p>
            <a:pPr algn="l">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Insert object: </a:t>
            </a: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algn="l">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PS! </a:t>
            </a: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If the picture/object is placed in front of the logo. Click the “Reset” button in the top Ribbon. The the logo will appear and the master elements will snap back into correct position.</a:t>
            </a:r>
          </a:p>
        </p:txBody>
      </p:sp>
      <p:pic>
        <p:nvPicPr>
          <p:cNvPr id="13" name="Picture 12">
            <a:extLst>
              <a:ext uri="{FF2B5EF4-FFF2-40B4-BE49-F238E27FC236}">
                <a16:creationId xmlns:a16="http://schemas.microsoft.com/office/drawing/2014/main" id="{36D1FD77-A29F-0E90-660F-6E197856D589}"/>
              </a:ext>
            </a:extLst>
          </p:cNvPr>
          <p:cNvPicPr>
            <a:picLocks noChangeAspect="1"/>
          </p:cNvPicPr>
          <p:nvPr userDrawn="1"/>
        </p:nvPicPr>
        <p:blipFill>
          <a:blip r:embed="rId6"/>
          <a:stretch>
            <a:fillRect/>
          </a:stretch>
        </p:blipFill>
        <p:spPr>
          <a:xfrm>
            <a:off x="12299898" y="2843492"/>
            <a:ext cx="1579295" cy="217833"/>
          </a:xfrm>
          <a:prstGeom prst="rect">
            <a:avLst/>
          </a:prstGeom>
        </p:spPr>
      </p:pic>
      <p:sp>
        <p:nvSpPr>
          <p:cNvPr id="8" name="TextBox 5">
            <a:extLst>
              <a:ext uri="{FF2B5EF4-FFF2-40B4-BE49-F238E27FC236}">
                <a16:creationId xmlns:a16="http://schemas.microsoft.com/office/drawing/2014/main" id="{FF2F63DB-18CB-7B08-BB41-8009892D2813}"/>
              </a:ext>
            </a:extLst>
          </p:cNvPr>
          <p:cNvSpPr txBox="1"/>
          <p:nvPr userDrawn="1"/>
        </p:nvSpPr>
        <p:spPr>
          <a:xfrm>
            <a:off x="-2080551" y="3552480"/>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419865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Section/Title/Picture">
    <p:bg>
      <p:bgPr>
        <a:solidFill>
          <a:srgbClr val="F0ECE4"/>
        </a:solidFill>
        <a:effectLst/>
      </p:bgPr>
    </p:bg>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B8C96364-77B7-4B87-04C6-F158259144E5}"/>
              </a:ext>
            </a:extLst>
          </p:cNvPr>
          <p:cNvSpPr>
            <a:spLocks noGrp="1"/>
          </p:cNvSpPr>
          <p:nvPr>
            <p:ph type="pic" sz="quarter" idx="17" hasCustomPrompt="1"/>
          </p:nvPr>
        </p:nvSpPr>
        <p:spPr>
          <a:xfrm>
            <a:off x="3680968" y="0"/>
            <a:ext cx="8511032" cy="6858000"/>
          </a:xfrm>
          <a:custGeom>
            <a:avLst/>
            <a:gdLst>
              <a:gd name="connsiteX0" fmla="*/ 1472692 w 8511032"/>
              <a:gd name="connsiteY0" fmla="*/ 0 h 6858000"/>
              <a:gd name="connsiteX1" fmla="*/ 8511032 w 8511032"/>
              <a:gd name="connsiteY1" fmla="*/ 0 h 6858000"/>
              <a:gd name="connsiteX2" fmla="*/ 8511032 w 8511032"/>
              <a:gd name="connsiteY2" fmla="*/ 6858000 h 6858000"/>
              <a:gd name="connsiteX3" fmla="*/ 0 w 8511032"/>
              <a:gd name="connsiteY3" fmla="*/ 6858000 h 6858000"/>
              <a:gd name="connsiteX4" fmla="*/ 1519682 w 8511032"/>
              <a:gd name="connsiteY4" fmla="*/ 1060323 h 6858000"/>
              <a:gd name="connsiteX5" fmla="*/ 1472692 w 851103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032" h="6858000">
                <a:moveTo>
                  <a:pt x="1472692" y="0"/>
                </a:moveTo>
                <a:lnTo>
                  <a:pt x="8511032" y="0"/>
                </a:lnTo>
                <a:lnTo>
                  <a:pt x="8511032" y="6858000"/>
                </a:lnTo>
                <a:lnTo>
                  <a:pt x="0" y="6858000"/>
                </a:lnTo>
                <a:cubicBezTo>
                  <a:pt x="967423" y="5145532"/>
                  <a:pt x="1519682" y="3167444"/>
                  <a:pt x="1519682" y="1060323"/>
                </a:cubicBezTo>
                <a:cubicBezTo>
                  <a:pt x="1519682" y="702945"/>
                  <a:pt x="1503807" y="349314"/>
                  <a:pt x="1472692" y="0"/>
                </a:cubicBezTo>
                <a:close/>
              </a:path>
            </a:pathLst>
          </a:custGeom>
          <a:solidFill>
            <a:schemeClr val="bg1"/>
          </a:solidFill>
        </p:spPr>
        <p:txBody>
          <a:bodyPr wrap="square" lIns="2412000" rIns="1800000" anchor="ctr">
            <a:noAutofit/>
          </a:bodyPr>
          <a:lstStyle>
            <a:lvl1pPr marL="0" indent="0">
              <a:buFont typeface="+mj-lt"/>
              <a:buNone/>
              <a:defRPr sz="1200">
                <a:solidFill>
                  <a:srgbClr val="999999"/>
                </a:solidFill>
              </a:defRPr>
            </a:lvl1pPr>
          </a:lstStyle>
          <a:p>
            <a:r>
              <a:rPr lang="en-GB" noProof="0"/>
              <a:t>Insert picture</a:t>
            </a:r>
            <a:br>
              <a:rPr lang="en-GB" noProof="0"/>
            </a:br>
            <a:br>
              <a:rPr lang="en-GB" noProof="0"/>
            </a:br>
            <a:r>
              <a:rPr lang="en-GB" noProof="0"/>
              <a:t>1. Select this placeholder and choose an image from Tryg’s Imageshop located to the right in the «Insert» menu . You can also click on the Icon to select an image from your computer. </a:t>
            </a:r>
            <a:br>
              <a:rPr lang="en-GB" noProof="0"/>
            </a:br>
            <a:br>
              <a:rPr lang="en-GB" noProof="0"/>
            </a:br>
            <a:r>
              <a:rPr lang="en-GB" noProof="0"/>
              <a:t>2. After inserting the image, you can change the size and position. Click on «Picture  format» and select «Crop» from the main ribbon. </a:t>
            </a:r>
          </a:p>
        </p:txBody>
      </p:sp>
      <p:sp>
        <p:nvSpPr>
          <p:cNvPr id="3" name="Undertittel 2">
            <a:extLst>
              <a:ext uri="{FF2B5EF4-FFF2-40B4-BE49-F238E27FC236}">
                <a16:creationId xmlns:a16="http://schemas.microsoft.com/office/drawing/2014/main" id="{968C8948-693B-A6F5-EEB6-029474DC215D}"/>
              </a:ext>
            </a:extLst>
          </p:cNvPr>
          <p:cNvSpPr>
            <a:spLocks noGrp="1"/>
          </p:cNvSpPr>
          <p:nvPr>
            <p:ph type="subTitle" idx="1"/>
          </p:nvPr>
        </p:nvSpPr>
        <p:spPr>
          <a:xfrm>
            <a:off x="695327" y="3374644"/>
            <a:ext cx="4098924" cy="2799144"/>
          </a:xfrm>
        </p:spPr>
        <p:txBody>
          <a:bodyPr/>
          <a:lstStyle>
            <a:lvl1pPr marL="0" indent="0" algn="l">
              <a:buNone/>
              <a:defRPr sz="21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12" name="Tittel 1">
            <a:extLst>
              <a:ext uri="{FF2B5EF4-FFF2-40B4-BE49-F238E27FC236}">
                <a16:creationId xmlns:a16="http://schemas.microsoft.com/office/drawing/2014/main" id="{897EC501-6D77-03CD-5D52-B2923538462D}"/>
              </a:ext>
            </a:extLst>
          </p:cNvPr>
          <p:cNvSpPr>
            <a:spLocks noGrp="1"/>
          </p:cNvSpPr>
          <p:nvPr>
            <p:ph type="ctrTitle"/>
          </p:nvPr>
        </p:nvSpPr>
        <p:spPr>
          <a:xfrm>
            <a:off x="695325" y="825500"/>
            <a:ext cx="4161155" cy="2428382"/>
          </a:xfrm>
        </p:spPr>
        <p:txBody>
          <a:bodyPr anchor="b"/>
          <a:lstStyle>
            <a:lvl1pPr algn="l">
              <a:defRPr sz="4300"/>
            </a:lvl1pPr>
          </a:lstStyle>
          <a:p>
            <a:r>
              <a:rPr lang="en-US"/>
              <a:t>Click to edit Master title style</a:t>
            </a:r>
            <a:endParaRPr lang="en-GB"/>
          </a:p>
        </p:txBody>
      </p:sp>
      <p:sp>
        <p:nvSpPr>
          <p:cNvPr id="15" name="Logo i plassholder">
            <a:extLst>
              <a:ext uri="{FF2B5EF4-FFF2-40B4-BE49-F238E27FC236}">
                <a16:creationId xmlns:a16="http://schemas.microsoft.com/office/drawing/2014/main" id="{BD6401A9-77BC-EF0A-EEAA-2785BF0DA0DE}"/>
              </a:ext>
            </a:extLst>
          </p:cNvPr>
          <p:cNvSpPr>
            <a:spLocks noGrp="1"/>
          </p:cNvSpPr>
          <p:nvPr>
            <p:ph type="body" sz="quarter" idx="15"/>
          </p:nvPr>
        </p:nvSpPr>
        <p:spPr>
          <a:xfrm>
            <a:off x="10602002" y="253781"/>
            <a:ext cx="928159" cy="396868"/>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noFill/>
              </a:defRPr>
            </a:lvl1pPr>
          </a:lstStyle>
          <a:p>
            <a:pPr lvl="0"/>
            <a:r>
              <a:rPr lang="en-US"/>
              <a:t>Click to edit Master text styles</a:t>
            </a:r>
          </a:p>
        </p:txBody>
      </p:sp>
      <p:sp>
        <p:nvSpPr>
          <p:cNvPr id="8" name="Date Placeholder 7">
            <a:extLst>
              <a:ext uri="{FF2B5EF4-FFF2-40B4-BE49-F238E27FC236}">
                <a16:creationId xmlns:a16="http://schemas.microsoft.com/office/drawing/2014/main" id="{2C231A1C-0977-7EFF-849E-1BC85855CE60}"/>
              </a:ext>
            </a:extLst>
          </p:cNvPr>
          <p:cNvSpPr>
            <a:spLocks noGrp="1"/>
          </p:cNvSpPr>
          <p:nvPr>
            <p:ph type="dt" sz="half" idx="18"/>
          </p:nvPr>
        </p:nvSpPr>
        <p:spPr/>
        <p:txBody>
          <a:bodyPr/>
          <a:lstStyle/>
          <a:p>
            <a:fld id="{A4543B9B-9704-AF4B-B4B4-98C1464DAC16}" type="datetime1">
              <a:rPr lang="en-GB" smtClean="0"/>
              <a:t>12/03/2025</a:t>
            </a:fld>
            <a:endParaRPr lang="en-GB"/>
          </a:p>
        </p:txBody>
      </p:sp>
      <p:sp>
        <p:nvSpPr>
          <p:cNvPr id="11" name="Footer Placeholder 10">
            <a:extLst>
              <a:ext uri="{FF2B5EF4-FFF2-40B4-BE49-F238E27FC236}">
                <a16:creationId xmlns:a16="http://schemas.microsoft.com/office/drawing/2014/main" id="{D10C973D-FEC5-FCDF-C602-87561E8E5399}"/>
              </a:ext>
            </a:extLst>
          </p:cNvPr>
          <p:cNvSpPr>
            <a:spLocks noGrp="1"/>
          </p:cNvSpPr>
          <p:nvPr>
            <p:ph type="ftr" sz="quarter" idx="19"/>
          </p:nvPr>
        </p:nvSpPr>
        <p:spPr/>
        <p:txBody>
          <a:bodyPr/>
          <a:lstStyle/>
          <a:p>
            <a:endParaRPr lang="en-GB"/>
          </a:p>
        </p:txBody>
      </p:sp>
      <p:sp>
        <p:nvSpPr>
          <p:cNvPr id="13" name="Slide Number Placeholder 12">
            <a:extLst>
              <a:ext uri="{FF2B5EF4-FFF2-40B4-BE49-F238E27FC236}">
                <a16:creationId xmlns:a16="http://schemas.microsoft.com/office/drawing/2014/main" id="{BDDE980D-EB3D-9CDF-BEDE-D63D1D8C6ED6}"/>
              </a:ext>
            </a:extLst>
          </p:cNvPr>
          <p:cNvSpPr>
            <a:spLocks noGrp="1"/>
          </p:cNvSpPr>
          <p:nvPr>
            <p:ph type="sldNum" sz="quarter" idx="20"/>
          </p:nvPr>
        </p:nvSpPr>
        <p:spPr/>
        <p:txBody>
          <a:bodyPr/>
          <a:lstStyle/>
          <a:p>
            <a:fld id="{BE2ACD00-28B2-4D17-A930-2C9F8441C7CA}" type="slidenum">
              <a:rPr lang="en-GB" smtClean="0"/>
              <a:pPr/>
              <a:t>‹#›</a:t>
            </a:fld>
            <a:endParaRPr lang="en-GB"/>
          </a:p>
        </p:txBody>
      </p:sp>
      <p:sp>
        <p:nvSpPr>
          <p:cNvPr id="14" name="Plassholder for tekst 13">
            <a:extLst>
              <a:ext uri="{FF2B5EF4-FFF2-40B4-BE49-F238E27FC236}">
                <a16:creationId xmlns:a16="http://schemas.microsoft.com/office/drawing/2014/main" id="{5F29730E-FFBC-6A18-4FD5-1ABE7AEFB201}"/>
              </a:ext>
            </a:extLst>
          </p:cNvPr>
          <p:cNvSpPr>
            <a:spLocks noGrp="1"/>
          </p:cNvSpPr>
          <p:nvPr>
            <p:ph type="body" sz="quarter" idx="16"/>
          </p:nvPr>
        </p:nvSpPr>
        <p:spPr>
          <a:xfrm>
            <a:off x="695325" y="323516"/>
            <a:ext cx="9720000" cy="246222"/>
          </a:xfrm>
        </p:spPr>
        <p:txBody>
          <a:bodyPr>
            <a:noAutofit/>
          </a:bodyPr>
          <a:lstStyle>
            <a:lvl1pPr marL="0" indent="0" algn="l">
              <a:buNone/>
              <a:defRPr sz="1600" b="0" i="0">
                <a:solidFill>
                  <a:srgbClr val="999999"/>
                </a:solidFill>
                <a:latin typeface="+mn-lt"/>
              </a:defRPr>
            </a:lvl1pPr>
            <a:lvl2pPr marL="223833" indent="0">
              <a:buNone/>
              <a:defRPr/>
            </a:lvl2pPr>
          </a:lstStyle>
          <a:p>
            <a:pPr lvl="0"/>
            <a:r>
              <a:rPr lang="en-US"/>
              <a:t>Click to edit Master text styles</a:t>
            </a:r>
          </a:p>
        </p:txBody>
      </p:sp>
      <p:sp>
        <p:nvSpPr>
          <p:cNvPr id="10" name="TextBox 9">
            <a:extLst>
              <a:ext uri="{FF2B5EF4-FFF2-40B4-BE49-F238E27FC236}">
                <a16:creationId xmlns:a16="http://schemas.microsoft.com/office/drawing/2014/main" id="{50120D3D-00CA-8CD1-BBAD-E8A1FFF452C3}"/>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GB" sz="1000" b="1">
                <a:solidFill>
                  <a:srgbClr val="D1D1D1"/>
                </a:solidFill>
                <a:latin typeface="Verdana" panose="020B0604030504040204" pitchFamily="34" charset="0"/>
                <a:ea typeface="Verdana" panose="020B0604030504040204" pitchFamily="34" charset="0"/>
                <a:cs typeface="Verdana" panose="020B0604030504040204" pitchFamily="34" charset="0"/>
              </a:rPr>
              <a:t>Divider/Section/Title/Picture</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4">
            <a:extLst>
              <a:ext uri="{FF2B5EF4-FFF2-40B4-BE49-F238E27FC236}">
                <a16:creationId xmlns:a16="http://schemas.microsoft.com/office/drawing/2014/main" id="{640595B7-6CAA-83FB-B53C-DEBD897F486B}"/>
              </a:ext>
            </a:extLst>
          </p:cNvPr>
          <p:cNvSpPr txBox="1"/>
          <p:nvPr userDrawn="1"/>
        </p:nvSpPr>
        <p:spPr>
          <a:xfrm>
            <a:off x="-2146220" y="3434178"/>
            <a:ext cx="2123694"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Subtitle/lead paragraph: </a:t>
            </a:r>
            <a:b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19" name="TextBox 1">
            <a:extLst>
              <a:ext uri="{FF2B5EF4-FFF2-40B4-BE49-F238E27FC236}">
                <a16:creationId xmlns:a16="http://schemas.microsoft.com/office/drawing/2014/main" id="{E1D01494-9FF2-9AA1-7DC6-82C47BFAF01D}"/>
              </a:ext>
            </a:extLst>
          </p:cNvPr>
          <p:cNvSpPr txBox="1"/>
          <p:nvPr userDrawn="1"/>
        </p:nvSpPr>
        <p:spPr>
          <a:xfrm>
            <a:off x="-1930574" y="227989"/>
            <a:ext cx="1908048"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Section Title: </a:t>
            </a:r>
            <a:b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Max. 1 line</a:t>
            </a:r>
          </a:p>
        </p:txBody>
      </p:sp>
      <p:sp>
        <p:nvSpPr>
          <p:cNvPr id="5" name="TextBox 9">
            <a:extLst>
              <a:ext uri="{FF2B5EF4-FFF2-40B4-BE49-F238E27FC236}">
                <a16:creationId xmlns:a16="http://schemas.microsoft.com/office/drawing/2014/main" id="{74A1C668-7362-748D-C379-AA72530EE071}"/>
              </a:ext>
            </a:extLst>
          </p:cNvPr>
          <p:cNvSpPr txBox="1"/>
          <p:nvPr userDrawn="1"/>
        </p:nvSpPr>
        <p:spPr>
          <a:xfrm>
            <a:off x="12214226" y="2746715"/>
            <a:ext cx="2690493" cy="2208297"/>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top menu.</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“Open Imageshop”  all the way to right on the menu. Log-in with your Tryg-user.*</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lifebuoy-icon. Choose “Home” on the top menu and click the “Reset” button in the top Ribbon. The logo will appear and the master elements will snap back in correct position.</a:t>
            </a:r>
          </a:p>
          <a:p>
            <a:pPr fontAlgn="ctr">
              <a:spcBef>
                <a:spcPts val="650"/>
              </a:spcBef>
            </a:pP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you are not </a:t>
            </a:r>
            <a:r>
              <a:rPr lang="en-GB" sz="800"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already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registered as a Tryg-</a:t>
            </a:r>
            <a:r>
              <a:rPr lang="en-GB" sz="800"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user you can do this by visiting: tryg.imageshop.org. You can only use your Tryg-email.</a:t>
            </a:r>
            <a:endPar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901CEC90-1F23-F485-BCDE-33C4EB380E14}"/>
              </a:ext>
            </a:extLst>
          </p:cNvPr>
          <p:cNvPicPr>
            <a:picLocks noChangeAspect="1"/>
          </p:cNvPicPr>
          <p:nvPr userDrawn="1"/>
        </p:nvPicPr>
        <p:blipFill>
          <a:blip r:embed="rId4">
            <a:alphaModFix amt="50000"/>
          </a:blip>
          <a:stretch>
            <a:fillRect/>
          </a:stretch>
        </p:blipFill>
        <p:spPr>
          <a:xfrm>
            <a:off x="12264788" y="2493490"/>
            <a:ext cx="1105061" cy="246875"/>
          </a:xfrm>
          <a:prstGeom prst="rect">
            <a:avLst/>
          </a:prstGeom>
        </p:spPr>
      </p:pic>
      <p:sp>
        <p:nvSpPr>
          <p:cNvPr id="9" name="TextBox 5">
            <a:extLst>
              <a:ext uri="{FF2B5EF4-FFF2-40B4-BE49-F238E27FC236}">
                <a16:creationId xmlns:a16="http://schemas.microsoft.com/office/drawing/2014/main" id="{0C7FC4A4-B986-D3C0-3FB5-16F3CDBA2F7F}"/>
              </a:ext>
            </a:extLst>
          </p:cNvPr>
          <p:cNvSpPr txBox="1"/>
          <p:nvPr userDrawn="1"/>
        </p:nvSpPr>
        <p:spPr>
          <a:xfrm>
            <a:off x="-2056210" y="4339756"/>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
        <p:nvSpPr>
          <p:cNvPr id="17" name="TextBox 3">
            <a:extLst>
              <a:ext uri="{FF2B5EF4-FFF2-40B4-BE49-F238E27FC236}">
                <a16:creationId xmlns:a16="http://schemas.microsoft.com/office/drawing/2014/main" id="{CE0465C0-66F6-5628-E2B8-9F8969F45A7A}"/>
              </a:ext>
            </a:extLst>
          </p:cNvPr>
          <p:cNvSpPr txBox="1"/>
          <p:nvPr userDrawn="1"/>
        </p:nvSpPr>
        <p:spPr>
          <a:xfrm>
            <a:off x="-2123694" y="1618020"/>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1-3 lines</a:t>
            </a:r>
          </a:p>
        </p:txBody>
      </p:sp>
    </p:spTree>
    <p:extLst>
      <p:ext uri="{BB962C8B-B14F-4D97-AF65-F5344CB8AC3E}">
        <p14:creationId xmlns:p14="http://schemas.microsoft.com/office/powerpoint/2010/main" val="290737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Titl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103CD8-DC4B-1EAC-E4B7-A853F1896FA8}"/>
              </a:ext>
            </a:extLst>
          </p:cNvPr>
          <p:cNvSpPr>
            <a:spLocks noGrp="1"/>
          </p:cNvSpPr>
          <p:nvPr>
            <p:ph type="title"/>
          </p:nvPr>
        </p:nvSpPr>
        <p:spPr>
          <a:xfrm>
            <a:off x="695327" y="825501"/>
            <a:ext cx="10801351" cy="612091"/>
          </a:xfrm>
        </p:spPr>
        <p:txBody>
          <a:bodyPr/>
          <a:lstStyle/>
          <a:p>
            <a:endParaRPr lang="en-GB"/>
          </a:p>
        </p:txBody>
      </p:sp>
      <p:sp>
        <p:nvSpPr>
          <p:cNvPr id="8" name="Grafikk i plassholder">
            <a:extLst>
              <a:ext uri="{FF2B5EF4-FFF2-40B4-BE49-F238E27FC236}">
                <a16:creationId xmlns:a16="http://schemas.microsoft.com/office/drawing/2014/main" id="{3CD9D8F7-E9AC-FFC8-AE73-9949E7B4FB7D}"/>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a:t>Click to add text</a:t>
            </a:r>
          </a:p>
        </p:txBody>
      </p:sp>
      <p:sp>
        <p:nvSpPr>
          <p:cNvPr id="3" name="Date Placeholder 2">
            <a:extLst>
              <a:ext uri="{FF2B5EF4-FFF2-40B4-BE49-F238E27FC236}">
                <a16:creationId xmlns:a16="http://schemas.microsoft.com/office/drawing/2014/main" id="{B566C561-0974-41CF-42B9-C78DA580B48D}"/>
              </a:ext>
            </a:extLst>
          </p:cNvPr>
          <p:cNvSpPr>
            <a:spLocks noGrp="1"/>
          </p:cNvSpPr>
          <p:nvPr>
            <p:ph type="dt" sz="half" idx="17"/>
          </p:nvPr>
        </p:nvSpPr>
        <p:spPr/>
        <p:txBody>
          <a:bodyPr/>
          <a:lstStyle/>
          <a:p>
            <a:fld id="{A080C5BC-B10E-ED42-BB7D-0865F9CBDA3C}" type="datetime1">
              <a:rPr lang="en-GB" smtClean="0"/>
              <a:t>12/03/2025</a:t>
            </a:fld>
            <a:endParaRPr lang="en-GB"/>
          </a:p>
        </p:txBody>
      </p:sp>
      <p:sp>
        <p:nvSpPr>
          <p:cNvPr id="4" name="Footer Placeholder 3">
            <a:extLst>
              <a:ext uri="{FF2B5EF4-FFF2-40B4-BE49-F238E27FC236}">
                <a16:creationId xmlns:a16="http://schemas.microsoft.com/office/drawing/2014/main" id="{648C7659-D67C-A528-1169-331192252C73}"/>
              </a:ext>
            </a:extLst>
          </p:cNvPr>
          <p:cNvSpPr>
            <a:spLocks noGrp="1"/>
          </p:cNvSpPr>
          <p:nvPr>
            <p:ph type="ftr" sz="quarter" idx="18"/>
          </p:nvPr>
        </p:nvSpPr>
        <p:spPr/>
        <p:txBody>
          <a:bodyPr/>
          <a:lstStyle/>
          <a:p>
            <a:endParaRPr lang="en-GB"/>
          </a:p>
        </p:txBody>
      </p:sp>
      <p:sp>
        <p:nvSpPr>
          <p:cNvPr id="5" name="Slide Number Placeholder 4">
            <a:extLst>
              <a:ext uri="{FF2B5EF4-FFF2-40B4-BE49-F238E27FC236}">
                <a16:creationId xmlns:a16="http://schemas.microsoft.com/office/drawing/2014/main" id="{3BBBC64A-6162-B40A-EDBA-36D63AD09098}"/>
              </a:ext>
            </a:extLst>
          </p:cNvPr>
          <p:cNvSpPr>
            <a:spLocks noGrp="1"/>
          </p:cNvSpPr>
          <p:nvPr>
            <p:ph type="sldNum" sz="quarter" idx="19"/>
          </p:nvPr>
        </p:nvSpPr>
        <p:spPr/>
        <p:txBody>
          <a:bodyPr/>
          <a:lstStyle/>
          <a:p>
            <a:fld id="{BE2ACD00-28B2-4D17-A930-2C9F8441C7CA}" type="slidenum">
              <a:rPr lang="en-GB" smtClean="0"/>
              <a:pPr/>
              <a:t>‹#›</a:t>
            </a:fld>
            <a:endParaRPr lang="en-GB"/>
          </a:p>
        </p:txBody>
      </p:sp>
      <p:sp>
        <p:nvSpPr>
          <p:cNvPr id="6" name="Plassholder for tekst 13">
            <a:extLst>
              <a:ext uri="{FF2B5EF4-FFF2-40B4-BE49-F238E27FC236}">
                <a16:creationId xmlns:a16="http://schemas.microsoft.com/office/drawing/2014/main" id="{48F74F27-C638-2174-3A8C-34923100CA1B}"/>
              </a:ext>
            </a:extLst>
          </p:cNvPr>
          <p:cNvSpPr>
            <a:spLocks noGrp="1"/>
          </p:cNvSpPr>
          <p:nvPr>
            <p:ph type="body" sz="quarter" idx="16"/>
          </p:nvPr>
        </p:nvSpPr>
        <p:spPr>
          <a:xfrm>
            <a:off x="694800" y="323516"/>
            <a:ext cx="9828639" cy="246222"/>
          </a:xfrm>
        </p:spPr>
        <p:txBody>
          <a:bodyPr wrap="none">
            <a:noAutofit/>
          </a:bodyPr>
          <a:lstStyle>
            <a:lvl1pPr marL="0" indent="0" algn="l">
              <a:buNone/>
              <a:defRPr sz="1600" b="0" i="0">
                <a:solidFill>
                  <a:schemeClr val="accent3"/>
                </a:solidFill>
                <a:latin typeface="+mn-lt"/>
              </a:defRPr>
            </a:lvl1pPr>
            <a:lvl2pPr marL="223833" indent="0">
              <a:buNone/>
              <a:defRPr/>
            </a:lvl2pPr>
          </a:lstStyle>
          <a:p>
            <a:pPr lvl="0"/>
            <a:endParaRPr lang="en-GB"/>
          </a:p>
        </p:txBody>
      </p:sp>
      <p:sp>
        <p:nvSpPr>
          <p:cNvPr id="7" name="TextBox 6">
            <a:extLst>
              <a:ext uri="{FF2B5EF4-FFF2-40B4-BE49-F238E27FC236}">
                <a16:creationId xmlns:a16="http://schemas.microsoft.com/office/drawing/2014/main" id="{7ACC9693-3C77-5409-5C24-6972CEB87E29}"/>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pPr marL="0" marR="0" lvl="0" indent="0" algn="l" defTabSz="914377" rtl="0" eaLnBrk="1" fontAlgn="ctr" latinLnBrk="0" hangingPunct="1">
              <a:lnSpc>
                <a:spcPct val="100000"/>
              </a:lnSpc>
              <a:spcBef>
                <a:spcPts val="651"/>
              </a:spcBef>
              <a:spcAft>
                <a:spcPts val="0"/>
              </a:spcAft>
              <a:buClrTx/>
              <a:buSzTx/>
              <a:buFont typeface="Arial" panose="020B0604020202020204" pitchFamily="34" charset="0"/>
              <a:buNone/>
              <a:tabLst/>
              <a:defRPr/>
            </a:pPr>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Section/Title</a:t>
            </a:r>
          </a:p>
        </p:txBody>
      </p:sp>
      <p:sp>
        <p:nvSpPr>
          <p:cNvPr id="18" name="TextBox 17">
            <a:extLst>
              <a:ext uri="{FF2B5EF4-FFF2-40B4-BE49-F238E27FC236}">
                <a16:creationId xmlns:a16="http://schemas.microsoft.com/office/drawing/2014/main" id="{191FEB7E-5205-7EDF-9B91-AC5A4F4E69CF}"/>
              </a:ext>
            </a:extLst>
          </p:cNvPr>
          <p:cNvSpPr txBox="1"/>
          <p:nvPr userDrawn="1"/>
        </p:nvSpPr>
        <p:spPr>
          <a:xfrm>
            <a:off x="-2146220" y="1012662"/>
            <a:ext cx="2123694"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1-3 lines</a:t>
            </a:r>
          </a:p>
        </p:txBody>
      </p:sp>
      <p:sp>
        <p:nvSpPr>
          <p:cNvPr id="20" name="TextBox 1">
            <a:extLst>
              <a:ext uri="{FF2B5EF4-FFF2-40B4-BE49-F238E27FC236}">
                <a16:creationId xmlns:a16="http://schemas.microsoft.com/office/drawing/2014/main" id="{1C0ABF6C-D6CD-405E-6495-D1AAF2C6787A}"/>
              </a:ext>
            </a:extLst>
          </p:cNvPr>
          <p:cNvSpPr txBox="1"/>
          <p:nvPr userDrawn="1"/>
        </p:nvSpPr>
        <p:spPr>
          <a:xfrm>
            <a:off x="-1930574" y="227989"/>
            <a:ext cx="1908048"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Section Title: </a:t>
            </a:r>
            <a:b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Max. 1 line</a:t>
            </a:r>
          </a:p>
        </p:txBody>
      </p:sp>
      <p:sp>
        <p:nvSpPr>
          <p:cNvPr id="9" name="TextBox 5">
            <a:extLst>
              <a:ext uri="{FF2B5EF4-FFF2-40B4-BE49-F238E27FC236}">
                <a16:creationId xmlns:a16="http://schemas.microsoft.com/office/drawing/2014/main" id="{9B99871A-4CE3-B3C1-5DF6-DB917538E607}"/>
              </a:ext>
            </a:extLst>
          </p:cNvPr>
          <p:cNvSpPr txBox="1"/>
          <p:nvPr userDrawn="1"/>
        </p:nvSpPr>
        <p:spPr>
          <a:xfrm>
            <a:off x="-2078736" y="1657420"/>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
        <p:nvSpPr>
          <p:cNvPr id="10" name="TextBox 12">
            <a:extLst>
              <a:ext uri="{FF2B5EF4-FFF2-40B4-BE49-F238E27FC236}">
                <a16:creationId xmlns:a16="http://schemas.microsoft.com/office/drawing/2014/main" id="{38E4ED41-F943-08EE-2FAD-61897816351E}"/>
              </a:ext>
            </a:extLst>
          </p:cNvPr>
          <p:cNvSpPr txBox="1"/>
          <p:nvPr userDrawn="1"/>
        </p:nvSpPr>
        <p:spPr>
          <a:xfrm>
            <a:off x="12177660" y="5758163"/>
            <a:ext cx="2569597" cy="461665"/>
          </a:xfrm>
          <a:prstGeom prst="rect">
            <a:avLst/>
          </a:prstGeom>
          <a:noFill/>
          <a:ln w="6350">
            <a:noFill/>
          </a:ln>
          <a:effectLst/>
        </p:spPr>
        <p:txBody>
          <a:bodyPr wrap="square">
            <a:spAutoFit/>
          </a:bodyPr>
          <a:lstStyle/>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8753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mpty slide with logo">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F77EDC89-EC50-7887-13EF-4967CDF0067D}"/>
              </a:ext>
            </a:extLst>
          </p:cNvPr>
          <p:cNvSpPr>
            <a:spLocks noGrp="1"/>
          </p:cNvSpPr>
          <p:nvPr>
            <p:ph type="title"/>
          </p:nvPr>
        </p:nvSpPr>
        <p:spPr>
          <a:xfrm>
            <a:off x="695325" y="-813600"/>
            <a:ext cx="10515600" cy="462434"/>
          </a:xfrm>
        </p:spPr>
        <p:txBody>
          <a:bodyPr anchor="b" anchorCtr="0">
            <a:normAutofit/>
          </a:bodyPr>
          <a:lstStyle>
            <a:lvl1pPr>
              <a:defRPr sz="2600">
                <a:solidFill>
                  <a:schemeClr val="bg1"/>
                </a:solidFill>
              </a:defRPr>
            </a:lvl1pPr>
          </a:lstStyle>
          <a:p>
            <a:endParaRPr lang="en-GB"/>
          </a:p>
        </p:txBody>
      </p:sp>
      <p:sp>
        <p:nvSpPr>
          <p:cNvPr id="20" name="Grafikk i plassholder">
            <a:extLst>
              <a:ext uri="{FF2B5EF4-FFF2-40B4-BE49-F238E27FC236}">
                <a16:creationId xmlns:a16="http://schemas.microsoft.com/office/drawing/2014/main" id="{EE4B20A6-8E0C-DA37-141B-2B4E0DC0605E}"/>
              </a:ext>
              <a:ext uri="{C183D7F6-B498-43B3-948B-1728B52AA6E4}">
                <adec:decorative xmlns:adec="http://schemas.microsoft.com/office/drawing/2017/decorative" val="1"/>
              </a:ext>
            </a:extLst>
          </p:cNvPr>
          <p:cNvSpPr>
            <a:spLocks noGrp="1"/>
          </p:cNvSpPr>
          <p:nvPr>
            <p:ph type="body" sz="quarter" idx="17"/>
          </p:nvPr>
        </p:nvSpPr>
        <p:spPr>
          <a:xfrm>
            <a:off x="11118850"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a:t>Click to add text</a:t>
            </a:r>
          </a:p>
        </p:txBody>
      </p:sp>
      <p:sp>
        <p:nvSpPr>
          <p:cNvPr id="2" name="Date Placeholder 1">
            <a:extLst>
              <a:ext uri="{FF2B5EF4-FFF2-40B4-BE49-F238E27FC236}">
                <a16:creationId xmlns:a16="http://schemas.microsoft.com/office/drawing/2014/main" id="{AAA90FD7-3E8B-0117-E660-80D4D9DBEC33}"/>
              </a:ext>
            </a:extLst>
          </p:cNvPr>
          <p:cNvSpPr>
            <a:spLocks noGrp="1"/>
          </p:cNvSpPr>
          <p:nvPr>
            <p:ph type="dt" sz="half" idx="10"/>
          </p:nvPr>
        </p:nvSpPr>
        <p:spPr/>
        <p:txBody>
          <a:bodyPr/>
          <a:lstStyle/>
          <a:p>
            <a:fld id="{84507161-239A-B644-9A6E-7E17D51F9F78}" type="datetime1">
              <a:rPr lang="en-GB" smtClean="0"/>
              <a:t>12/03/2025</a:t>
            </a:fld>
            <a:endParaRPr lang="en-GB"/>
          </a:p>
        </p:txBody>
      </p:sp>
      <p:sp>
        <p:nvSpPr>
          <p:cNvPr id="3" name="Footer Placeholder 2">
            <a:extLst>
              <a:ext uri="{FF2B5EF4-FFF2-40B4-BE49-F238E27FC236}">
                <a16:creationId xmlns:a16="http://schemas.microsoft.com/office/drawing/2014/main" id="{DEFB494E-CDE3-2267-5366-ED7310E4C3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EC4D200-F4CA-F6E6-CC5B-A5CE52CF979F}"/>
              </a:ext>
            </a:extLst>
          </p:cNvPr>
          <p:cNvSpPr>
            <a:spLocks noGrp="1"/>
          </p:cNvSpPr>
          <p:nvPr>
            <p:ph type="sldNum" sz="quarter" idx="12"/>
          </p:nvPr>
        </p:nvSpPr>
        <p:spPr/>
        <p:txBody>
          <a:bodyPr/>
          <a:lstStyle/>
          <a:p>
            <a:fld id="{BE2ACD00-28B2-4D17-A930-2C9F8441C7CA}" type="slidenum">
              <a:rPr lang="en-GB" smtClean="0"/>
              <a:pPr/>
              <a:t>‹#›</a:t>
            </a:fld>
            <a:endParaRPr lang="en-GB"/>
          </a:p>
        </p:txBody>
      </p:sp>
      <p:sp>
        <p:nvSpPr>
          <p:cNvPr id="6" name="TextBox 5">
            <a:extLst>
              <a:ext uri="{FF2B5EF4-FFF2-40B4-BE49-F238E27FC236}">
                <a16:creationId xmlns:a16="http://schemas.microsoft.com/office/drawing/2014/main" id="{963092B9-BDCA-2520-7142-D2074E9F8D82}"/>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pPr marL="0" marR="0" lvl="0" indent="0" algn="l" defTabSz="914377" rtl="0" eaLnBrk="1" fontAlgn="ctr" latinLnBrk="0" hangingPunct="1">
              <a:lnSpc>
                <a:spcPct val="100000"/>
              </a:lnSpc>
              <a:spcBef>
                <a:spcPts val="651"/>
              </a:spcBef>
              <a:spcAft>
                <a:spcPts val="0"/>
              </a:spcAft>
              <a:buClrTx/>
              <a:buSzTx/>
              <a:buFont typeface="Arial" panose="020B0604020202020204" pitchFamily="34" charset="0"/>
              <a:buNone/>
              <a:tabLst/>
              <a:defRPr/>
            </a:pPr>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Empty slide with logo</a:t>
            </a:r>
          </a:p>
        </p:txBody>
      </p:sp>
      <p:sp>
        <p:nvSpPr>
          <p:cNvPr id="10" name="TextBox 3">
            <a:extLst>
              <a:ext uri="{FF2B5EF4-FFF2-40B4-BE49-F238E27FC236}">
                <a16:creationId xmlns:a16="http://schemas.microsoft.com/office/drawing/2014/main" id="{9B943768-70A4-8E1B-E27D-53B9E81971F9}"/>
              </a:ext>
            </a:extLst>
          </p:cNvPr>
          <p:cNvSpPr txBox="1"/>
          <p:nvPr userDrawn="1"/>
        </p:nvSpPr>
        <p:spPr>
          <a:xfrm>
            <a:off x="-3216300" y="-844436"/>
            <a:ext cx="3193774"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Hidden Title </a:t>
            </a: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(UU compliant)</a:t>
            </a:r>
            <a:b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 line </a:t>
            </a:r>
          </a:p>
        </p:txBody>
      </p:sp>
      <p:sp>
        <p:nvSpPr>
          <p:cNvPr id="7" name="TextBox 12">
            <a:extLst>
              <a:ext uri="{FF2B5EF4-FFF2-40B4-BE49-F238E27FC236}">
                <a16:creationId xmlns:a16="http://schemas.microsoft.com/office/drawing/2014/main" id="{8C5D0700-2FDE-9E9A-38BD-2EE274B913D9}"/>
              </a:ext>
            </a:extLst>
          </p:cNvPr>
          <p:cNvSpPr txBox="1"/>
          <p:nvPr userDrawn="1"/>
        </p:nvSpPr>
        <p:spPr>
          <a:xfrm>
            <a:off x="12177660" y="5758163"/>
            <a:ext cx="2569597" cy="461665"/>
          </a:xfrm>
          <a:prstGeom prst="rect">
            <a:avLst/>
          </a:prstGeom>
          <a:noFill/>
          <a:ln w="6350">
            <a:noFill/>
          </a:ln>
          <a:effectLst/>
        </p:spPr>
        <p:txBody>
          <a:bodyPr wrap="square">
            <a:spAutoFit/>
          </a:bodyPr>
          <a:lstStyle/>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6062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ligned with logo">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F77EDC89-EC50-7887-13EF-4967CDF0067D}"/>
              </a:ext>
            </a:extLst>
          </p:cNvPr>
          <p:cNvSpPr>
            <a:spLocks noGrp="1"/>
          </p:cNvSpPr>
          <p:nvPr>
            <p:ph type="title"/>
          </p:nvPr>
        </p:nvSpPr>
        <p:spPr>
          <a:xfrm>
            <a:off x="695325" y="278218"/>
            <a:ext cx="9753773" cy="400110"/>
          </a:xfrm>
        </p:spPr>
        <p:txBody>
          <a:bodyPr anchor="t" anchorCtr="0">
            <a:noAutofit/>
          </a:bodyPr>
          <a:lstStyle>
            <a:lvl1pPr>
              <a:defRPr sz="2600"/>
            </a:lvl1pPr>
          </a:lstStyle>
          <a:p>
            <a:endParaRPr lang="en-GB"/>
          </a:p>
        </p:txBody>
      </p:sp>
      <p:sp>
        <p:nvSpPr>
          <p:cNvPr id="3" name="Grafikk i plassholder">
            <a:extLst>
              <a:ext uri="{FF2B5EF4-FFF2-40B4-BE49-F238E27FC236}">
                <a16:creationId xmlns:a16="http://schemas.microsoft.com/office/drawing/2014/main" id="{A559FC59-1141-B33B-CD2C-2E8CCEB99ABF}"/>
              </a:ext>
              <a:ext uri="{C183D7F6-B498-43B3-948B-1728B52AA6E4}">
                <adec:decorative xmlns:adec="http://schemas.microsoft.com/office/drawing/2017/decorative" val="1"/>
              </a:ext>
            </a:extLst>
          </p:cNvPr>
          <p:cNvSpPr>
            <a:spLocks noGrp="1"/>
          </p:cNvSpPr>
          <p:nvPr>
            <p:ph type="body" sz="quarter" idx="17"/>
          </p:nvPr>
        </p:nvSpPr>
        <p:spPr>
          <a:xfrm>
            <a:off x="11118850"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a:t>Click to add text</a:t>
            </a:r>
          </a:p>
        </p:txBody>
      </p:sp>
      <p:sp>
        <p:nvSpPr>
          <p:cNvPr id="17" name="Date Placeholder 16">
            <a:extLst>
              <a:ext uri="{FF2B5EF4-FFF2-40B4-BE49-F238E27FC236}">
                <a16:creationId xmlns:a16="http://schemas.microsoft.com/office/drawing/2014/main" id="{035DC82A-BB52-4F11-7AFF-E5F25B02FE46}"/>
              </a:ext>
            </a:extLst>
          </p:cNvPr>
          <p:cNvSpPr>
            <a:spLocks noGrp="1"/>
          </p:cNvSpPr>
          <p:nvPr>
            <p:ph type="dt" sz="half" idx="14"/>
          </p:nvPr>
        </p:nvSpPr>
        <p:spPr/>
        <p:txBody>
          <a:bodyPr/>
          <a:lstStyle/>
          <a:p>
            <a:fld id="{375360CE-CE4D-4B49-8A75-32D3B54175F9}" type="datetime1">
              <a:rPr lang="en-GB" smtClean="0"/>
              <a:t>12/03/2025</a:t>
            </a:fld>
            <a:endParaRPr lang="en-GB"/>
          </a:p>
        </p:txBody>
      </p:sp>
      <p:sp>
        <p:nvSpPr>
          <p:cNvPr id="18" name="Footer Placeholder 17">
            <a:extLst>
              <a:ext uri="{FF2B5EF4-FFF2-40B4-BE49-F238E27FC236}">
                <a16:creationId xmlns:a16="http://schemas.microsoft.com/office/drawing/2014/main" id="{77B7223A-55CA-9E9F-5B71-1FAB4ECD022B}"/>
              </a:ext>
            </a:extLst>
          </p:cNvPr>
          <p:cNvSpPr>
            <a:spLocks noGrp="1"/>
          </p:cNvSpPr>
          <p:nvPr>
            <p:ph type="ftr" sz="quarter" idx="15"/>
          </p:nvPr>
        </p:nvSpPr>
        <p:spPr/>
        <p:txBody>
          <a:bodyPr/>
          <a:lstStyle/>
          <a:p>
            <a:endParaRPr lang="en-GB"/>
          </a:p>
        </p:txBody>
      </p:sp>
      <p:sp>
        <p:nvSpPr>
          <p:cNvPr id="19" name="Slide Number Placeholder 18">
            <a:extLst>
              <a:ext uri="{FF2B5EF4-FFF2-40B4-BE49-F238E27FC236}">
                <a16:creationId xmlns:a16="http://schemas.microsoft.com/office/drawing/2014/main" id="{B294D6BA-AFB1-77D9-13B1-7BC7EA1B473E}"/>
              </a:ext>
            </a:extLst>
          </p:cNvPr>
          <p:cNvSpPr>
            <a:spLocks noGrp="1"/>
          </p:cNvSpPr>
          <p:nvPr>
            <p:ph type="sldNum" sz="quarter" idx="16"/>
          </p:nvPr>
        </p:nvSpPr>
        <p:spPr/>
        <p:txBody>
          <a:bodyPr/>
          <a:lstStyle/>
          <a:p>
            <a:fld id="{BE2ACD00-28B2-4D17-A930-2C9F8441C7CA}" type="slidenum">
              <a:rPr lang="en-GB" smtClean="0"/>
              <a:pPr/>
              <a:t>‹#›</a:t>
            </a:fld>
            <a:endParaRPr lang="en-GB"/>
          </a:p>
        </p:txBody>
      </p:sp>
      <p:sp>
        <p:nvSpPr>
          <p:cNvPr id="4" name="TextBox 3">
            <a:extLst>
              <a:ext uri="{FF2B5EF4-FFF2-40B4-BE49-F238E27FC236}">
                <a16:creationId xmlns:a16="http://schemas.microsoft.com/office/drawing/2014/main" id="{9D933242-13E4-391B-5B85-159508DCC828}"/>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pPr marL="0" marR="0" lvl="0" indent="0" algn="l" defTabSz="914377" rtl="0" eaLnBrk="1" fontAlgn="ctr" latinLnBrk="0" hangingPunct="1">
              <a:lnSpc>
                <a:spcPct val="100000"/>
              </a:lnSpc>
              <a:spcBef>
                <a:spcPts val="651"/>
              </a:spcBef>
              <a:spcAft>
                <a:spcPts val="0"/>
              </a:spcAft>
              <a:buClrTx/>
              <a:buSzTx/>
              <a:buFont typeface="Arial" panose="020B0604020202020204" pitchFamily="34" charset="0"/>
              <a:buNone/>
              <a:tabLst/>
              <a:defRPr/>
            </a:pPr>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Title aligned with logo</a:t>
            </a:r>
          </a:p>
        </p:txBody>
      </p:sp>
      <p:sp>
        <p:nvSpPr>
          <p:cNvPr id="12" name="TextBox 11">
            <a:extLst>
              <a:ext uri="{FF2B5EF4-FFF2-40B4-BE49-F238E27FC236}">
                <a16:creationId xmlns:a16="http://schemas.microsoft.com/office/drawing/2014/main" id="{39BE6720-0535-0431-B360-94A93EF94393}"/>
              </a:ext>
            </a:extLst>
          </p:cNvPr>
          <p:cNvSpPr txBox="1"/>
          <p:nvPr userDrawn="1"/>
        </p:nvSpPr>
        <p:spPr>
          <a:xfrm>
            <a:off x="-2146220" y="278218"/>
            <a:ext cx="2123694"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 line</a:t>
            </a:r>
          </a:p>
        </p:txBody>
      </p:sp>
      <p:sp>
        <p:nvSpPr>
          <p:cNvPr id="2" name="TextBox 12">
            <a:extLst>
              <a:ext uri="{FF2B5EF4-FFF2-40B4-BE49-F238E27FC236}">
                <a16:creationId xmlns:a16="http://schemas.microsoft.com/office/drawing/2014/main" id="{AB1D5D34-FCF3-0B59-CEA6-6DF4D9A52932}"/>
              </a:ext>
            </a:extLst>
          </p:cNvPr>
          <p:cNvSpPr txBox="1"/>
          <p:nvPr userDrawn="1"/>
        </p:nvSpPr>
        <p:spPr>
          <a:xfrm>
            <a:off x="12177660" y="5758163"/>
            <a:ext cx="2569597" cy="461665"/>
          </a:xfrm>
          <a:prstGeom prst="rect">
            <a:avLst/>
          </a:prstGeom>
          <a:noFill/>
          <a:ln w="6350">
            <a:noFill/>
          </a:ln>
          <a:effectLst/>
        </p:spPr>
        <p:txBody>
          <a:bodyPr wrap="square">
            <a:spAutoFit/>
          </a:bodyPr>
          <a:lstStyle/>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2618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ligned with logo/Content">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F77EDC89-EC50-7887-13EF-4967CDF0067D}"/>
              </a:ext>
            </a:extLst>
          </p:cNvPr>
          <p:cNvSpPr>
            <a:spLocks noGrp="1"/>
          </p:cNvSpPr>
          <p:nvPr>
            <p:ph type="title"/>
          </p:nvPr>
        </p:nvSpPr>
        <p:spPr>
          <a:xfrm>
            <a:off x="695325" y="278218"/>
            <a:ext cx="9720523" cy="400110"/>
          </a:xfrm>
        </p:spPr>
        <p:txBody>
          <a:bodyPr anchor="t" anchorCtr="0">
            <a:noAutofit/>
          </a:bodyPr>
          <a:lstStyle>
            <a:lvl1pPr>
              <a:defRPr sz="2600"/>
            </a:lvl1pPr>
          </a:lstStyle>
          <a:p>
            <a:endParaRPr lang="en-GB"/>
          </a:p>
        </p:txBody>
      </p:sp>
      <p:sp>
        <p:nvSpPr>
          <p:cNvPr id="8" name="Grafikk i plassholder">
            <a:extLst>
              <a:ext uri="{FF2B5EF4-FFF2-40B4-BE49-F238E27FC236}">
                <a16:creationId xmlns:a16="http://schemas.microsoft.com/office/drawing/2014/main" id="{2ADA3258-6C8D-D848-6AC2-063D6F12C620}"/>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a:t>Click to add text</a:t>
            </a:r>
          </a:p>
        </p:txBody>
      </p:sp>
      <p:sp>
        <p:nvSpPr>
          <p:cNvPr id="2" name="Date Placeholder 1">
            <a:extLst>
              <a:ext uri="{FF2B5EF4-FFF2-40B4-BE49-F238E27FC236}">
                <a16:creationId xmlns:a16="http://schemas.microsoft.com/office/drawing/2014/main" id="{10037B86-341A-D3F8-541D-00526977E56D}"/>
              </a:ext>
            </a:extLst>
          </p:cNvPr>
          <p:cNvSpPr>
            <a:spLocks noGrp="1"/>
          </p:cNvSpPr>
          <p:nvPr>
            <p:ph type="dt" sz="half" idx="14"/>
          </p:nvPr>
        </p:nvSpPr>
        <p:spPr/>
        <p:txBody>
          <a:bodyPr/>
          <a:lstStyle/>
          <a:p>
            <a:fld id="{EC0F4608-1C22-6B42-BB5D-805740FF240F}" type="datetime1">
              <a:rPr lang="en-GB" smtClean="0"/>
              <a:t>12/03/2025</a:t>
            </a:fld>
            <a:endParaRPr lang="en-GB"/>
          </a:p>
        </p:txBody>
      </p:sp>
      <p:sp>
        <p:nvSpPr>
          <p:cNvPr id="3" name="Footer Placeholder 2">
            <a:extLst>
              <a:ext uri="{FF2B5EF4-FFF2-40B4-BE49-F238E27FC236}">
                <a16:creationId xmlns:a16="http://schemas.microsoft.com/office/drawing/2014/main" id="{949FA85D-FE7B-C82E-C975-08C394369F18}"/>
              </a:ext>
            </a:extLst>
          </p:cNvPr>
          <p:cNvSpPr>
            <a:spLocks noGrp="1"/>
          </p:cNvSpPr>
          <p:nvPr>
            <p:ph type="ftr" sz="quarter" idx="15"/>
          </p:nvPr>
        </p:nvSpPr>
        <p:spPr/>
        <p:txBody>
          <a:bodyPr/>
          <a:lstStyle/>
          <a:p>
            <a:endParaRPr lang="en-GB"/>
          </a:p>
        </p:txBody>
      </p:sp>
      <p:sp>
        <p:nvSpPr>
          <p:cNvPr id="4" name="Slide Number Placeholder 3">
            <a:extLst>
              <a:ext uri="{FF2B5EF4-FFF2-40B4-BE49-F238E27FC236}">
                <a16:creationId xmlns:a16="http://schemas.microsoft.com/office/drawing/2014/main" id="{92A8F469-F117-3F5E-3437-7BCAFAC5D134}"/>
              </a:ext>
            </a:extLst>
          </p:cNvPr>
          <p:cNvSpPr>
            <a:spLocks noGrp="1"/>
          </p:cNvSpPr>
          <p:nvPr>
            <p:ph type="sldNum" sz="quarter" idx="16"/>
          </p:nvPr>
        </p:nvSpPr>
        <p:spPr/>
        <p:txBody>
          <a:bodyPr/>
          <a:lstStyle/>
          <a:p>
            <a:fld id="{BE2ACD00-28B2-4D17-A930-2C9F8441C7CA}" type="slidenum">
              <a:rPr lang="en-GB" smtClean="0"/>
              <a:pPr/>
              <a:t>‹#›</a:t>
            </a:fld>
            <a:endParaRPr lang="en-GB"/>
          </a:p>
        </p:txBody>
      </p:sp>
      <p:sp>
        <p:nvSpPr>
          <p:cNvPr id="17" name="Plassholder for innhold 2">
            <a:extLst>
              <a:ext uri="{FF2B5EF4-FFF2-40B4-BE49-F238E27FC236}">
                <a16:creationId xmlns:a16="http://schemas.microsoft.com/office/drawing/2014/main" id="{84C424CA-89BA-95EE-DE4E-E379CFF4FEF6}"/>
              </a:ext>
            </a:extLst>
          </p:cNvPr>
          <p:cNvSpPr>
            <a:spLocks noGrp="1"/>
          </p:cNvSpPr>
          <p:nvPr>
            <p:ph idx="1" hasCustomPrompt="1"/>
          </p:nvPr>
        </p:nvSpPr>
        <p:spPr>
          <a:xfrm>
            <a:off x="695327" y="825501"/>
            <a:ext cx="10801351" cy="5348288"/>
          </a:xfrm>
        </p:spPr>
        <p:txBody>
          <a:bodyPr/>
          <a:lstStyle>
            <a:lvl1pPr marL="0" indent="0">
              <a:buNone/>
              <a:defRPr/>
            </a:lvl1pPr>
          </a:lstStyle>
          <a:p>
            <a:pPr lvl="0"/>
            <a:r>
              <a:rPr lang="en-GB"/>
              <a:t>Click to add text. Use indent level 4 for subtitle and level 2-3 for bullets. </a:t>
            </a:r>
            <a:br>
              <a:rPr lang="en-GB"/>
            </a:br>
            <a:r>
              <a:rPr lang="en-GB"/>
              <a:t>You can add or remove columns in the textbox by clicking the columns icon. </a:t>
            </a:r>
          </a:p>
          <a:p>
            <a:pPr lvl="1"/>
            <a:r>
              <a:rPr lang="en-GB"/>
              <a:t>Second level</a:t>
            </a:r>
          </a:p>
          <a:p>
            <a:pPr lvl="2"/>
            <a:r>
              <a:rPr lang="en-GB"/>
              <a:t>Third level</a:t>
            </a:r>
          </a:p>
          <a:p>
            <a:pPr lvl="3"/>
            <a:r>
              <a:rPr lang="en-GB"/>
              <a:t>Fourth level</a:t>
            </a:r>
          </a:p>
          <a:p>
            <a:pPr lvl="4"/>
            <a:r>
              <a:rPr lang="en-GB"/>
              <a:t>Fifth level</a:t>
            </a:r>
          </a:p>
        </p:txBody>
      </p:sp>
      <p:sp>
        <p:nvSpPr>
          <p:cNvPr id="7" name="TextBox 6">
            <a:extLst>
              <a:ext uri="{FF2B5EF4-FFF2-40B4-BE49-F238E27FC236}">
                <a16:creationId xmlns:a16="http://schemas.microsoft.com/office/drawing/2014/main" id="{46B018BE-CFC8-E8E1-661A-31F8388154B1}"/>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pPr marL="0" marR="0" lvl="0" indent="0" algn="l" defTabSz="914377" rtl="0" eaLnBrk="1" fontAlgn="ctr" latinLnBrk="0" hangingPunct="1">
              <a:lnSpc>
                <a:spcPct val="100000"/>
              </a:lnSpc>
              <a:spcBef>
                <a:spcPts val="651"/>
              </a:spcBef>
              <a:spcAft>
                <a:spcPts val="0"/>
              </a:spcAft>
              <a:buClrTx/>
              <a:buSzTx/>
              <a:buFont typeface="Arial" panose="020B0604020202020204" pitchFamily="34" charset="0"/>
              <a:buNone/>
              <a:tabLst/>
              <a:defRPr/>
            </a:pPr>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Title aligned with logo/Content</a:t>
            </a:r>
          </a:p>
        </p:txBody>
      </p:sp>
      <p:sp>
        <p:nvSpPr>
          <p:cNvPr id="11" name="TextBox 10">
            <a:extLst>
              <a:ext uri="{FF2B5EF4-FFF2-40B4-BE49-F238E27FC236}">
                <a16:creationId xmlns:a16="http://schemas.microsoft.com/office/drawing/2014/main" id="{E36A45CF-762C-1ABA-60D1-5338003D3B6C}"/>
              </a:ext>
            </a:extLst>
          </p:cNvPr>
          <p:cNvSpPr txBox="1"/>
          <p:nvPr userDrawn="1"/>
        </p:nvSpPr>
        <p:spPr>
          <a:xfrm>
            <a:off x="12214226" y="4785794"/>
            <a:ext cx="2569597" cy="461665"/>
          </a:xfrm>
          <a:prstGeom prst="rect">
            <a:avLst/>
          </a:prstGeom>
          <a:noFill/>
          <a:ln w="6350">
            <a:noFill/>
          </a:ln>
          <a:effectLst/>
        </p:spPr>
        <p:txBody>
          <a:bodyPr wrap="square">
            <a:spAutoFit/>
          </a:bodyPr>
          <a:lstStyle/>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a:extLst>
              <a:ext uri="{FF2B5EF4-FFF2-40B4-BE49-F238E27FC236}">
                <a16:creationId xmlns:a16="http://schemas.microsoft.com/office/drawing/2014/main" id="{166FFA06-85C3-E5CD-5090-150F1F1632B4}"/>
              </a:ext>
            </a:extLst>
          </p:cNvPr>
          <p:cNvSpPr txBox="1"/>
          <p:nvPr userDrawn="1"/>
        </p:nvSpPr>
        <p:spPr>
          <a:xfrm>
            <a:off x="-2146220" y="278218"/>
            <a:ext cx="2123694"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 line</a:t>
            </a:r>
          </a:p>
        </p:txBody>
      </p:sp>
      <p:sp>
        <p:nvSpPr>
          <p:cNvPr id="26" name="TextBox 5">
            <a:extLst>
              <a:ext uri="{FF2B5EF4-FFF2-40B4-BE49-F238E27FC236}">
                <a16:creationId xmlns:a16="http://schemas.microsoft.com/office/drawing/2014/main" id="{409D618F-BFAB-91C5-6570-6A65F1A65613}"/>
              </a:ext>
            </a:extLst>
          </p:cNvPr>
          <p:cNvSpPr txBox="1"/>
          <p:nvPr userDrawn="1"/>
        </p:nvSpPr>
        <p:spPr>
          <a:xfrm>
            <a:off x="-2224710" y="1114306"/>
            <a:ext cx="2202184" cy="461665"/>
          </a:xfrm>
          <a:prstGeom prst="rect">
            <a:avLst/>
          </a:prstGeom>
          <a:noFill/>
          <a:ln w="6350">
            <a:noFill/>
          </a:ln>
          <a:effectLst/>
        </p:spPr>
        <p:txBody>
          <a:bodyPr wrap="square" anchor="ctr">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Text and levels: </a:t>
            </a: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27" name="Picture 26">
            <a:extLst>
              <a:ext uri="{FF2B5EF4-FFF2-40B4-BE49-F238E27FC236}">
                <a16:creationId xmlns:a16="http://schemas.microsoft.com/office/drawing/2014/main" id="{0D0361C2-E967-4F38-08F1-B0DDF9312DD8}"/>
              </a:ext>
            </a:extLst>
          </p:cNvPr>
          <p:cNvPicPr>
            <a:picLocks noChangeAspect="1"/>
          </p:cNvPicPr>
          <p:nvPr userDrawn="1"/>
        </p:nvPicPr>
        <p:blipFill>
          <a:blip r:embed="rId4">
            <a:alphaModFix amt="60000"/>
          </a:blip>
          <a:stretch>
            <a:fillRect/>
          </a:stretch>
        </p:blipFill>
        <p:spPr>
          <a:xfrm>
            <a:off x="-503816" y="985305"/>
            <a:ext cx="387292" cy="138319"/>
          </a:xfrm>
          <a:prstGeom prst="rect">
            <a:avLst/>
          </a:prstGeom>
        </p:spPr>
      </p:pic>
      <p:sp>
        <p:nvSpPr>
          <p:cNvPr id="28" name="TextBox 12">
            <a:extLst>
              <a:ext uri="{FF2B5EF4-FFF2-40B4-BE49-F238E27FC236}">
                <a16:creationId xmlns:a16="http://schemas.microsoft.com/office/drawing/2014/main" id="{700D492C-EB43-2C11-9A2D-5CE518E44261}"/>
              </a:ext>
            </a:extLst>
          </p:cNvPr>
          <p:cNvSpPr txBox="1"/>
          <p:nvPr userDrawn="1"/>
        </p:nvSpPr>
        <p:spPr>
          <a:xfrm>
            <a:off x="-2272239" y="2159039"/>
            <a:ext cx="2247898" cy="461665"/>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Columns: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add or remove columns in the textbox by clicking the columns icon. </a:t>
            </a:r>
          </a:p>
        </p:txBody>
      </p:sp>
      <p:pic>
        <p:nvPicPr>
          <p:cNvPr id="29" name="Picture 28">
            <a:extLst>
              <a:ext uri="{FF2B5EF4-FFF2-40B4-BE49-F238E27FC236}">
                <a16:creationId xmlns:a16="http://schemas.microsoft.com/office/drawing/2014/main" id="{D64B444F-9F07-3BA0-DF39-C122FB8E3247}"/>
              </a:ext>
            </a:extLst>
          </p:cNvPr>
          <p:cNvPicPr>
            <a:picLocks noChangeAspect="1"/>
          </p:cNvPicPr>
          <p:nvPr userDrawn="1"/>
        </p:nvPicPr>
        <p:blipFill>
          <a:blip r:embed="rId5">
            <a:alphaModFix amt="40000"/>
          </a:blip>
          <a:stretch>
            <a:fillRect/>
          </a:stretch>
        </p:blipFill>
        <p:spPr>
          <a:xfrm>
            <a:off x="-478288" y="2002417"/>
            <a:ext cx="368805" cy="208044"/>
          </a:xfrm>
          <a:prstGeom prst="rect">
            <a:avLst/>
          </a:prstGeom>
        </p:spPr>
      </p:pic>
      <p:sp>
        <p:nvSpPr>
          <p:cNvPr id="6" name="TextBox 5">
            <a:extLst>
              <a:ext uri="{FF2B5EF4-FFF2-40B4-BE49-F238E27FC236}">
                <a16:creationId xmlns:a16="http://schemas.microsoft.com/office/drawing/2014/main" id="{337095E8-8087-99F4-4FF3-AF382E693BC7}"/>
              </a:ext>
            </a:extLst>
          </p:cNvPr>
          <p:cNvSpPr txBox="1"/>
          <p:nvPr userDrawn="1"/>
        </p:nvSpPr>
        <p:spPr>
          <a:xfrm>
            <a:off x="-2224706" y="3495697"/>
            <a:ext cx="2202180" cy="1290097"/>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Insert object: </a:t>
            </a: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PS! </a:t>
            </a: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If the picture/object is placed in front of the logo. Click the “Reset” button in the top Ribbon. The the logo will appear and the master elements will snap back into correct position.</a:t>
            </a:r>
          </a:p>
        </p:txBody>
      </p:sp>
      <p:pic>
        <p:nvPicPr>
          <p:cNvPr id="9" name="Picture 8">
            <a:extLst>
              <a:ext uri="{FF2B5EF4-FFF2-40B4-BE49-F238E27FC236}">
                <a16:creationId xmlns:a16="http://schemas.microsoft.com/office/drawing/2014/main" id="{2EAA1A2C-C824-6389-1B23-B402D0AB5BF7}"/>
              </a:ext>
            </a:extLst>
          </p:cNvPr>
          <p:cNvPicPr>
            <a:picLocks noChangeAspect="1"/>
          </p:cNvPicPr>
          <p:nvPr userDrawn="1"/>
        </p:nvPicPr>
        <p:blipFill>
          <a:blip r:embed="rId6"/>
          <a:stretch>
            <a:fillRect/>
          </a:stretch>
        </p:blipFill>
        <p:spPr>
          <a:xfrm>
            <a:off x="-1679944" y="3278228"/>
            <a:ext cx="1579295" cy="217833"/>
          </a:xfrm>
          <a:prstGeom prst="rect">
            <a:avLst/>
          </a:prstGeom>
        </p:spPr>
      </p:pic>
      <p:sp>
        <p:nvSpPr>
          <p:cNvPr id="10" name="TextBox 5">
            <a:extLst>
              <a:ext uri="{FF2B5EF4-FFF2-40B4-BE49-F238E27FC236}">
                <a16:creationId xmlns:a16="http://schemas.microsoft.com/office/drawing/2014/main" id="{6ED7C143-4195-4E1B-0CF7-2B7741E940A2}"/>
              </a:ext>
            </a:extLst>
          </p:cNvPr>
          <p:cNvSpPr txBox="1"/>
          <p:nvPr userDrawn="1"/>
        </p:nvSpPr>
        <p:spPr>
          <a:xfrm>
            <a:off x="-2056210" y="4928517"/>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185347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 dark background/picture">
    <p:spTree>
      <p:nvGrpSpPr>
        <p:cNvPr id="1" name=""/>
        <p:cNvGrpSpPr/>
        <p:nvPr/>
      </p:nvGrpSpPr>
      <p:grpSpPr>
        <a:xfrm>
          <a:off x="0" y="0"/>
          <a:ext cx="0" cy="0"/>
          <a:chOff x="0" y="0"/>
          <a:chExt cx="0" cy="0"/>
        </a:xfrm>
      </p:grpSpPr>
      <p:sp>
        <p:nvSpPr>
          <p:cNvPr id="7" name="Plassholder for bilde">
            <a:extLst>
              <a:ext uri="{FF2B5EF4-FFF2-40B4-BE49-F238E27FC236}">
                <a16:creationId xmlns:a16="http://schemas.microsoft.com/office/drawing/2014/main" id="{8FAFE263-9DCC-3EB9-F3DB-C1C15D1B87B4}"/>
              </a:ext>
            </a:extLst>
          </p:cNvPr>
          <p:cNvSpPr>
            <a:spLocks noGrp="1"/>
          </p:cNvSpPr>
          <p:nvPr>
            <p:ph type="pic" sz="quarter" idx="14" hasCustomPrompt="1"/>
          </p:nvPr>
        </p:nvSpPr>
        <p:spPr>
          <a:xfrm>
            <a:off x="0" y="0"/>
            <a:ext cx="12192000" cy="6858000"/>
          </a:xfrm>
          <a:prstGeom prst="rect">
            <a:avLst/>
          </a:prstGeom>
          <a:noFill/>
        </p:spPr>
        <p:txBody>
          <a:bodyPr wrap="square" lIns="720000" rIns="7200000" bIns="720000" anchor="ctr" anchorCtr="0">
            <a:noAutofit/>
          </a:bodyPr>
          <a:lstStyle>
            <a:lvl1pPr marL="0" indent="0">
              <a:spcBef>
                <a:spcPts val="0"/>
              </a:spcBef>
              <a:buNone/>
              <a:defRPr sz="1200">
                <a:solidFill>
                  <a:srgbClr val="D1D1D1"/>
                </a:solidFill>
              </a:defRPr>
            </a:lvl1pPr>
          </a:lstStyle>
          <a:p>
            <a:r>
              <a:rPr lang="en-GB" noProof="0"/>
              <a:t>Insert picture</a:t>
            </a:r>
            <a:br>
              <a:rPr lang="en-GB" noProof="0"/>
            </a:br>
            <a:br>
              <a:rPr lang="en-GB" noProof="0"/>
            </a:br>
            <a:r>
              <a:rPr lang="en-GB" noProof="0"/>
              <a:t>1. Select this placeholder and choose an image from Tryg’s Imageshop located to the right in the «Insert» menu . You can also click on the Icon to select an image from your computer. </a:t>
            </a:r>
            <a:br>
              <a:rPr lang="en-GB" noProof="0"/>
            </a:br>
            <a:br>
              <a:rPr lang="en-GB" noProof="0"/>
            </a:br>
            <a:r>
              <a:rPr lang="en-GB" noProof="0"/>
              <a:t>2. After inserting the image, you can change the size and position. Click on «Picture  format» and select «Crop» from the main ribbon. </a:t>
            </a:r>
          </a:p>
        </p:txBody>
      </p:sp>
      <p:sp>
        <p:nvSpPr>
          <p:cNvPr id="8" name="Logo i plassholder">
            <a:extLst>
              <a:ext uri="{FF2B5EF4-FFF2-40B4-BE49-F238E27FC236}">
                <a16:creationId xmlns:a16="http://schemas.microsoft.com/office/drawing/2014/main" id="{3EC1E399-9BBC-9DE1-0FF3-BDACF828A74E}"/>
              </a:ext>
            </a:extLst>
          </p:cNvPr>
          <p:cNvSpPr>
            <a:spLocks noGrp="1"/>
          </p:cNvSpPr>
          <p:nvPr>
            <p:ph type="body" sz="quarter" idx="15"/>
          </p:nvPr>
        </p:nvSpPr>
        <p:spPr>
          <a:xfrm>
            <a:off x="10600535" y="253781"/>
            <a:ext cx="928159" cy="396868"/>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noFill/>
              </a:defRPr>
            </a:lvl1pPr>
          </a:lstStyle>
          <a:p>
            <a:pPr lvl="0"/>
            <a:endParaRPr lang="en-GB"/>
          </a:p>
        </p:txBody>
      </p:sp>
      <p:sp>
        <p:nvSpPr>
          <p:cNvPr id="2" name="Date Placeholder 1">
            <a:extLst>
              <a:ext uri="{FF2B5EF4-FFF2-40B4-BE49-F238E27FC236}">
                <a16:creationId xmlns:a16="http://schemas.microsoft.com/office/drawing/2014/main" id="{E3965EB3-2354-0087-33B7-BB5A7AFE4267}"/>
              </a:ext>
            </a:extLst>
          </p:cNvPr>
          <p:cNvSpPr>
            <a:spLocks noGrp="1"/>
          </p:cNvSpPr>
          <p:nvPr>
            <p:ph type="dt" sz="half" idx="16"/>
          </p:nvPr>
        </p:nvSpPr>
        <p:spPr/>
        <p:txBody>
          <a:bodyPr/>
          <a:lstStyle/>
          <a:p>
            <a:fld id="{CA324E28-B07D-3445-BDB8-B57A6AE4D4C4}" type="datetime1">
              <a:rPr lang="en-GB" smtClean="0"/>
              <a:t>12/03/2025</a:t>
            </a:fld>
            <a:endParaRPr lang="en-GB"/>
          </a:p>
        </p:txBody>
      </p:sp>
      <p:sp>
        <p:nvSpPr>
          <p:cNvPr id="3" name="Footer Placeholder 2">
            <a:extLst>
              <a:ext uri="{FF2B5EF4-FFF2-40B4-BE49-F238E27FC236}">
                <a16:creationId xmlns:a16="http://schemas.microsoft.com/office/drawing/2014/main" id="{E079B881-75EC-C577-C2DE-466CFF46111B}"/>
              </a:ext>
            </a:extLst>
          </p:cNvPr>
          <p:cNvSpPr>
            <a:spLocks noGrp="1"/>
          </p:cNvSpPr>
          <p:nvPr>
            <p:ph type="ftr" sz="quarter" idx="17"/>
          </p:nvPr>
        </p:nvSpPr>
        <p:spPr/>
        <p:txBody>
          <a:bodyPr/>
          <a:lstStyle/>
          <a:p>
            <a:endParaRPr lang="en-GB"/>
          </a:p>
        </p:txBody>
      </p:sp>
      <p:sp>
        <p:nvSpPr>
          <p:cNvPr id="4" name="Slide Number Placeholder 3">
            <a:extLst>
              <a:ext uri="{FF2B5EF4-FFF2-40B4-BE49-F238E27FC236}">
                <a16:creationId xmlns:a16="http://schemas.microsoft.com/office/drawing/2014/main" id="{10AC459A-1A44-CC25-991B-52F4D9D37C27}"/>
              </a:ext>
            </a:extLst>
          </p:cNvPr>
          <p:cNvSpPr>
            <a:spLocks noGrp="1"/>
          </p:cNvSpPr>
          <p:nvPr>
            <p:ph type="sldNum" sz="quarter" idx="18"/>
          </p:nvPr>
        </p:nvSpPr>
        <p:spPr/>
        <p:txBody>
          <a:bodyPr/>
          <a:lstStyle/>
          <a:p>
            <a:fld id="{BE2ACD00-28B2-4D17-A930-2C9F8441C7CA}" type="slidenum">
              <a:rPr lang="en-GB" smtClean="0"/>
              <a:pPr/>
              <a:t>‹#›</a:t>
            </a:fld>
            <a:endParaRPr lang="en-GB"/>
          </a:p>
        </p:txBody>
      </p:sp>
      <p:sp>
        <p:nvSpPr>
          <p:cNvPr id="12" name="TextBox 11">
            <a:extLst>
              <a:ext uri="{FF2B5EF4-FFF2-40B4-BE49-F238E27FC236}">
                <a16:creationId xmlns:a16="http://schemas.microsoft.com/office/drawing/2014/main" id="{8E2AC44A-93D0-218A-EDB7-EFF2B72EE0C4}"/>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pPr marL="0" marR="0" lvl="0" indent="0" algn="l" defTabSz="914377" rtl="0" eaLnBrk="1" fontAlgn="ctr" latinLnBrk="0" hangingPunct="1">
              <a:lnSpc>
                <a:spcPct val="100000"/>
              </a:lnSpc>
              <a:spcBef>
                <a:spcPts val="651"/>
              </a:spcBef>
              <a:spcAft>
                <a:spcPts val="0"/>
              </a:spcAft>
              <a:buClrTx/>
              <a:buSzTx/>
              <a:buFont typeface="Arial" panose="020B0604020202020204" pitchFamily="34" charset="0"/>
              <a:buNone/>
              <a:tabLst/>
              <a:defRPr/>
            </a:pPr>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Title on dark background/picture</a:t>
            </a:r>
          </a:p>
        </p:txBody>
      </p:sp>
      <p:sp>
        <p:nvSpPr>
          <p:cNvPr id="30" name="TextBox 9">
            <a:extLst>
              <a:ext uri="{FF2B5EF4-FFF2-40B4-BE49-F238E27FC236}">
                <a16:creationId xmlns:a16="http://schemas.microsoft.com/office/drawing/2014/main" id="{DF6E7DBD-BF08-260C-49FE-9198DCBAAC2A}"/>
              </a:ext>
            </a:extLst>
          </p:cNvPr>
          <p:cNvSpPr txBox="1"/>
          <p:nvPr userDrawn="1"/>
        </p:nvSpPr>
        <p:spPr>
          <a:xfrm>
            <a:off x="12214227" y="3308985"/>
            <a:ext cx="2381248" cy="2331407"/>
          </a:xfrm>
          <a:prstGeom prst="rect">
            <a:avLst/>
          </a:prstGeom>
          <a:noFill/>
          <a:ln w="6350">
            <a:noFill/>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defTabSz="914400" eaLnBrk="1" fontAlgn="auto" latinLnBrk="0" hangingPunct="1">
              <a:lnSpc>
                <a:spcPct val="100000"/>
              </a:lnSpc>
              <a:spcBef>
                <a:spcPts val="0"/>
              </a:spcBef>
              <a:spcAft>
                <a:spcPts val="0"/>
              </a:spcAft>
              <a:buClrTx/>
              <a:buSzTx/>
              <a:buFont typeface="Wingdings" pitchFamily="2" charset="2"/>
              <a:buNone/>
              <a:tabLst/>
              <a:defRPr/>
            </a:pPr>
            <a:r>
              <a:rPr kumimoji="0" lang="en-GB" sz="800" b="0" i="0" u="none" strike="noStrike" kern="0" cap="none" spc="0" normalizeH="0" baseline="0" noProof="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main ribbon.</a:t>
            </a:r>
            <a:b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Click on the «Open Imageshop» button to the right in the main ribbon. Log-in with your Tryg-user.*</a:t>
            </a:r>
            <a:b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defTabSz="914400" eaLnBrk="1" fontAlgn="auto" latinLnBrk="0" hangingPunct="1">
              <a:lnSpc>
                <a:spcPct val="100000"/>
              </a:lnSpc>
              <a:spcBef>
                <a:spcPts val="0"/>
              </a:spcBef>
              <a:spcAft>
                <a:spcPts val="0"/>
              </a:spcAft>
              <a:buClrTx/>
              <a:buSzTx/>
              <a:buFont typeface="Wingdings" pitchFamily="2" charset="2"/>
              <a:buNone/>
              <a:tabLst/>
              <a:defRPr/>
            </a:pPr>
            <a:r>
              <a:rPr kumimoji="0" lang="en-GB" sz="800" b="1"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icon. Click the “Reset” button in the top Ribbon. The logo will appear and the master elements will snap back in correct position.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*If you are not registered as a Tryg-user already you can do this by visiting: tryg.imageshop.org</a:t>
            </a:r>
          </a:p>
        </p:txBody>
      </p:sp>
      <p:pic>
        <p:nvPicPr>
          <p:cNvPr id="31" name="Picture 30">
            <a:extLst>
              <a:ext uri="{FF2B5EF4-FFF2-40B4-BE49-F238E27FC236}">
                <a16:creationId xmlns:a16="http://schemas.microsoft.com/office/drawing/2014/main" id="{8FDC76D5-8373-0DB1-F386-AEBE66B8A5E6}"/>
              </a:ext>
            </a:extLst>
          </p:cNvPr>
          <p:cNvPicPr>
            <a:picLocks noChangeAspect="1"/>
          </p:cNvPicPr>
          <p:nvPr userDrawn="1"/>
        </p:nvPicPr>
        <p:blipFill>
          <a:blip r:embed="rId4">
            <a:alphaModFix amt="50000"/>
          </a:blip>
          <a:stretch>
            <a:fillRect/>
          </a:stretch>
        </p:blipFill>
        <p:spPr>
          <a:xfrm>
            <a:off x="12264788" y="3055760"/>
            <a:ext cx="1105061" cy="246875"/>
          </a:xfrm>
          <a:prstGeom prst="rect">
            <a:avLst/>
          </a:prstGeom>
        </p:spPr>
      </p:pic>
      <p:sp>
        <p:nvSpPr>
          <p:cNvPr id="32" name="TextBox 3">
            <a:extLst>
              <a:ext uri="{FF2B5EF4-FFF2-40B4-BE49-F238E27FC236}">
                <a16:creationId xmlns:a16="http://schemas.microsoft.com/office/drawing/2014/main" id="{34421E90-FB3A-74A2-C4A0-D486A5804258}"/>
              </a:ext>
            </a:extLst>
          </p:cNvPr>
          <p:cNvSpPr txBox="1"/>
          <p:nvPr userDrawn="1"/>
        </p:nvSpPr>
        <p:spPr>
          <a:xfrm>
            <a:off x="-2146220" y="4389439"/>
            <a:ext cx="2123694"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1-2 lines</a:t>
            </a:r>
          </a:p>
        </p:txBody>
      </p:sp>
      <p:sp>
        <p:nvSpPr>
          <p:cNvPr id="34" name="TextBox 5">
            <a:extLst>
              <a:ext uri="{FF2B5EF4-FFF2-40B4-BE49-F238E27FC236}">
                <a16:creationId xmlns:a16="http://schemas.microsoft.com/office/drawing/2014/main" id="{15B5DB5B-285F-BB1E-96A8-3D4F4AAE86CC}"/>
              </a:ext>
            </a:extLst>
          </p:cNvPr>
          <p:cNvSpPr txBox="1"/>
          <p:nvPr userDrawn="1"/>
        </p:nvSpPr>
        <p:spPr>
          <a:xfrm>
            <a:off x="-2202183" y="985305"/>
            <a:ext cx="2179657" cy="1323439"/>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Best placement of header:</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When placing text directly on a picture, you may encounter bad contrast and poor readability. Don’t put an overlay on an image that is transparent. Instead place the overlay on an area that gives good contrast - or simply change the colour of the text. This gives the best contrast for reading.</a:t>
            </a:r>
          </a:p>
        </p:txBody>
      </p:sp>
      <p:sp>
        <p:nvSpPr>
          <p:cNvPr id="5" name="Tittel 1">
            <a:extLst>
              <a:ext uri="{FF2B5EF4-FFF2-40B4-BE49-F238E27FC236}">
                <a16:creationId xmlns:a16="http://schemas.microsoft.com/office/drawing/2014/main" id="{F77EDC89-EC50-7887-13EF-4967CDF0067D}"/>
              </a:ext>
            </a:extLst>
          </p:cNvPr>
          <p:cNvSpPr>
            <a:spLocks noGrp="1"/>
          </p:cNvSpPr>
          <p:nvPr>
            <p:ph type="title"/>
          </p:nvPr>
        </p:nvSpPr>
        <p:spPr>
          <a:xfrm>
            <a:off x="695327" y="4389439"/>
            <a:ext cx="10801351" cy="1784350"/>
          </a:xfrm>
        </p:spPr>
        <p:txBody>
          <a:bodyPr anchor="t" anchorCtr="0">
            <a:noAutofit/>
          </a:bodyPr>
          <a:lstStyle>
            <a:lvl1pPr>
              <a:lnSpc>
                <a:spcPct val="88000"/>
              </a:lnSpc>
              <a:defRPr sz="5500" b="1">
                <a:solidFill>
                  <a:schemeClr val="tx1"/>
                </a:solidFill>
                <a:latin typeface="+mn-lt"/>
              </a:defRPr>
            </a:lvl1pPr>
          </a:lstStyle>
          <a:p>
            <a:endParaRPr lang="en-GB"/>
          </a:p>
        </p:txBody>
      </p:sp>
      <p:sp>
        <p:nvSpPr>
          <p:cNvPr id="6" name="TextBox 5">
            <a:extLst>
              <a:ext uri="{FF2B5EF4-FFF2-40B4-BE49-F238E27FC236}">
                <a16:creationId xmlns:a16="http://schemas.microsoft.com/office/drawing/2014/main" id="{A19DD41D-F3C7-4FF5-2F43-59195B74906F}"/>
              </a:ext>
            </a:extLst>
          </p:cNvPr>
          <p:cNvSpPr txBox="1"/>
          <p:nvPr userDrawn="1"/>
        </p:nvSpPr>
        <p:spPr>
          <a:xfrm>
            <a:off x="-2056210" y="4928517"/>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
        <p:nvSpPr>
          <p:cNvPr id="9" name="Rectangle 8">
            <a:extLst>
              <a:ext uri="{FF2B5EF4-FFF2-40B4-BE49-F238E27FC236}">
                <a16:creationId xmlns:a16="http://schemas.microsoft.com/office/drawing/2014/main" id="{35FD89B5-31B1-7615-3DA4-5E5E9761675E}"/>
              </a:ext>
            </a:extLst>
          </p:cNvPr>
          <p:cNvSpPr/>
          <p:nvPr userDrawn="1"/>
        </p:nvSpPr>
        <p:spPr>
          <a:xfrm>
            <a:off x="4763729" y="848032"/>
            <a:ext cx="1976284" cy="123886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72448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Section/Title/Conten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B7372A-A4C1-F7A9-DDBC-7EB01A6955F9}"/>
              </a:ext>
            </a:extLst>
          </p:cNvPr>
          <p:cNvSpPr>
            <a:spLocks noGrp="1"/>
          </p:cNvSpPr>
          <p:nvPr>
            <p:ph type="title"/>
          </p:nvPr>
        </p:nvSpPr>
        <p:spPr>
          <a:xfrm>
            <a:off x="695327" y="824401"/>
            <a:ext cx="10801351" cy="525406"/>
          </a:xfrm>
          <a:prstGeom prst="rect">
            <a:avLst/>
          </a:prstGeom>
        </p:spPr>
        <p:txBody>
          <a:bodyPr/>
          <a:lstStyle>
            <a:lvl1pPr>
              <a:defRPr sz="3200"/>
            </a:lvl1pPr>
          </a:lstStyle>
          <a:p>
            <a:endParaRPr lang="en-GB"/>
          </a:p>
        </p:txBody>
      </p:sp>
      <p:sp>
        <p:nvSpPr>
          <p:cNvPr id="9" name="Grafikk i plassholder">
            <a:extLst>
              <a:ext uri="{FF2B5EF4-FFF2-40B4-BE49-F238E27FC236}">
                <a16:creationId xmlns:a16="http://schemas.microsoft.com/office/drawing/2014/main" id="{92E41253-C404-D8AF-E9DD-6CC958FDCC07}"/>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a:t>Click to add text</a:t>
            </a:r>
          </a:p>
        </p:txBody>
      </p:sp>
      <p:sp>
        <p:nvSpPr>
          <p:cNvPr id="3" name="Plassholder for innhold 2">
            <a:extLst>
              <a:ext uri="{FF2B5EF4-FFF2-40B4-BE49-F238E27FC236}">
                <a16:creationId xmlns:a16="http://schemas.microsoft.com/office/drawing/2014/main" id="{AD804B83-AC2C-BB25-84B7-5419364A43A0}"/>
              </a:ext>
            </a:extLst>
          </p:cNvPr>
          <p:cNvSpPr>
            <a:spLocks noGrp="1"/>
          </p:cNvSpPr>
          <p:nvPr>
            <p:ph idx="1" hasCustomPrompt="1"/>
          </p:nvPr>
        </p:nvSpPr>
        <p:spPr>
          <a:xfrm>
            <a:off x="695327" y="1436491"/>
            <a:ext cx="10801351" cy="4737298"/>
          </a:xfrm>
        </p:spPr>
        <p:txBody>
          <a:bodyPr/>
          <a:lstStyle>
            <a:lvl1pPr marL="0" indent="0">
              <a:buFont typeface="Arial" panose="020B0604020202020204" pitchFamily="34" charset="0"/>
              <a:buNone/>
              <a:defRPr/>
            </a:lvl1pPr>
            <a:lvl5pPr>
              <a:defRPr sz="1000"/>
            </a:lvl5pPr>
          </a:lstStyle>
          <a:p>
            <a:pPr lvl="0"/>
            <a:r>
              <a:rPr lang="en-GB"/>
              <a:t>Click to add text. Use indent level 4 for subtitle and level 2-3 for bullets.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C64F798-69B2-7877-0390-46F3C364D89B}"/>
              </a:ext>
            </a:extLst>
          </p:cNvPr>
          <p:cNvSpPr>
            <a:spLocks noGrp="1"/>
          </p:cNvSpPr>
          <p:nvPr>
            <p:ph type="dt" sz="half" idx="17"/>
          </p:nvPr>
        </p:nvSpPr>
        <p:spPr/>
        <p:txBody>
          <a:bodyPr/>
          <a:lstStyle/>
          <a:p>
            <a:fld id="{C56BF263-4294-1D42-A0A6-DD7FBFEB975B}" type="datetime1">
              <a:rPr lang="en-GB" smtClean="0"/>
              <a:t>12/03/2025</a:t>
            </a:fld>
            <a:endParaRPr lang="en-GB"/>
          </a:p>
        </p:txBody>
      </p:sp>
      <p:sp>
        <p:nvSpPr>
          <p:cNvPr id="5" name="Footer Placeholder 4">
            <a:extLst>
              <a:ext uri="{FF2B5EF4-FFF2-40B4-BE49-F238E27FC236}">
                <a16:creationId xmlns:a16="http://schemas.microsoft.com/office/drawing/2014/main" id="{A536AAEF-7218-FA8C-FBE4-90E1E8903149}"/>
              </a:ext>
            </a:extLst>
          </p:cNvPr>
          <p:cNvSpPr>
            <a:spLocks noGrp="1"/>
          </p:cNvSpPr>
          <p:nvPr>
            <p:ph type="ftr" sz="quarter" idx="18"/>
          </p:nvPr>
        </p:nvSpPr>
        <p:spPr/>
        <p:txBody>
          <a:bodyPr/>
          <a:lstStyle/>
          <a:p>
            <a:endParaRPr lang="en-GB"/>
          </a:p>
        </p:txBody>
      </p:sp>
      <p:sp>
        <p:nvSpPr>
          <p:cNvPr id="6" name="Slide Number Placeholder 5">
            <a:extLst>
              <a:ext uri="{FF2B5EF4-FFF2-40B4-BE49-F238E27FC236}">
                <a16:creationId xmlns:a16="http://schemas.microsoft.com/office/drawing/2014/main" id="{184996AF-9E83-E6A0-860F-718E7F099046}"/>
              </a:ext>
            </a:extLst>
          </p:cNvPr>
          <p:cNvSpPr>
            <a:spLocks noGrp="1"/>
          </p:cNvSpPr>
          <p:nvPr>
            <p:ph type="sldNum" sz="quarter" idx="19"/>
          </p:nvPr>
        </p:nvSpPr>
        <p:spPr/>
        <p:txBody>
          <a:bodyPr/>
          <a:lstStyle/>
          <a:p>
            <a:fld id="{BE2ACD00-28B2-4D17-A930-2C9F8441C7CA}" type="slidenum">
              <a:rPr lang="en-GB" smtClean="0"/>
              <a:pPr/>
              <a:t>‹#›</a:t>
            </a:fld>
            <a:endParaRPr lang="en-GB"/>
          </a:p>
        </p:txBody>
      </p:sp>
      <p:sp>
        <p:nvSpPr>
          <p:cNvPr id="10" name="Plassholder for tekst 13">
            <a:extLst>
              <a:ext uri="{FF2B5EF4-FFF2-40B4-BE49-F238E27FC236}">
                <a16:creationId xmlns:a16="http://schemas.microsoft.com/office/drawing/2014/main" id="{2425D641-5C16-BD34-8CA9-DD3F88E05BBF}"/>
              </a:ext>
            </a:extLst>
          </p:cNvPr>
          <p:cNvSpPr>
            <a:spLocks noGrp="1"/>
          </p:cNvSpPr>
          <p:nvPr>
            <p:ph type="body" sz="quarter" idx="16"/>
          </p:nvPr>
        </p:nvSpPr>
        <p:spPr>
          <a:xfrm>
            <a:off x="694800" y="323516"/>
            <a:ext cx="9828639" cy="246222"/>
          </a:xfrm>
        </p:spPr>
        <p:txBody>
          <a:bodyPr>
            <a:noAutofit/>
          </a:bodyPr>
          <a:lstStyle>
            <a:lvl1pPr marL="0" indent="0" algn="l">
              <a:buNone/>
              <a:defRPr sz="1600" b="0" i="0">
                <a:solidFill>
                  <a:srgbClr val="999999"/>
                </a:solidFill>
                <a:latin typeface="+mn-lt"/>
              </a:defRPr>
            </a:lvl1pPr>
            <a:lvl2pPr marL="223833" indent="0">
              <a:buNone/>
              <a:defRPr/>
            </a:lvl2pPr>
          </a:lstStyle>
          <a:p>
            <a:pPr lvl="0"/>
            <a:endParaRPr lang="en-GB"/>
          </a:p>
        </p:txBody>
      </p:sp>
      <p:sp>
        <p:nvSpPr>
          <p:cNvPr id="15" name="TextBox 14">
            <a:extLst>
              <a:ext uri="{FF2B5EF4-FFF2-40B4-BE49-F238E27FC236}">
                <a16:creationId xmlns:a16="http://schemas.microsoft.com/office/drawing/2014/main" id="{BC0D3465-412A-E6E5-9DD9-F3AB21301806}"/>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ICON/Section/Title/Content</a:t>
            </a:r>
          </a:p>
        </p:txBody>
      </p:sp>
      <p:sp>
        <p:nvSpPr>
          <p:cNvPr id="20" name="TextBox 3">
            <a:extLst>
              <a:ext uri="{FF2B5EF4-FFF2-40B4-BE49-F238E27FC236}">
                <a16:creationId xmlns:a16="http://schemas.microsoft.com/office/drawing/2014/main" id="{AD4B39D3-7D85-C9F0-31F6-994906BB59B8}"/>
              </a:ext>
            </a:extLst>
          </p:cNvPr>
          <p:cNvSpPr txBox="1"/>
          <p:nvPr userDrawn="1"/>
        </p:nvSpPr>
        <p:spPr>
          <a:xfrm>
            <a:off x="-2146220" y="839625"/>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 lines</a:t>
            </a:r>
          </a:p>
        </p:txBody>
      </p:sp>
      <p:sp>
        <p:nvSpPr>
          <p:cNvPr id="21" name="TextBox 4">
            <a:extLst>
              <a:ext uri="{FF2B5EF4-FFF2-40B4-BE49-F238E27FC236}">
                <a16:creationId xmlns:a16="http://schemas.microsoft.com/office/drawing/2014/main" id="{5AAE0142-9336-B9D4-C7C4-B191117F779F}"/>
              </a:ext>
            </a:extLst>
          </p:cNvPr>
          <p:cNvSpPr txBox="1"/>
          <p:nvPr userDrawn="1"/>
        </p:nvSpPr>
        <p:spPr>
          <a:xfrm>
            <a:off x="-2146220" y="1426199"/>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Subtitle/lead paragraph: </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1-3 lines</a:t>
            </a:r>
          </a:p>
        </p:txBody>
      </p:sp>
      <p:sp>
        <p:nvSpPr>
          <p:cNvPr id="23" name="TextBox 12">
            <a:extLst>
              <a:ext uri="{FF2B5EF4-FFF2-40B4-BE49-F238E27FC236}">
                <a16:creationId xmlns:a16="http://schemas.microsoft.com/office/drawing/2014/main" id="{01DE0967-A557-EC04-9BE1-9D2AC074323D}"/>
              </a:ext>
            </a:extLst>
          </p:cNvPr>
          <p:cNvSpPr txBox="1"/>
          <p:nvPr userDrawn="1"/>
        </p:nvSpPr>
        <p:spPr>
          <a:xfrm>
            <a:off x="12214226" y="4745250"/>
            <a:ext cx="2569597" cy="461665"/>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Remove arch: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kumimoji="0" lang="en-GB" sz="12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5" name="TextBox 1">
            <a:extLst>
              <a:ext uri="{FF2B5EF4-FFF2-40B4-BE49-F238E27FC236}">
                <a16:creationId xmlns:a16="http://schemas.microsoft.com/office/drawing/2014/main" id="{643E1BE7-6D61-A70A-50B5-9D23987FB6A0}"/>
              </a:ext>
            </a:extLst>
          </p:cNvPr>
          <p:cNvSpPr txBox="1"/>
          <p:nvPr userDrawn="1"/>
        </p:nvSpPr>
        <p:spPr>
          <a:xfrm>
            <a:off x="-1930574" y="215864"/>
            <a:ext cx="1908048"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Section Title: </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Max. 1 line</a:t>
            </a:r>
          </a:p>
        </p:txBody>
      </p:sp>
      <p:sp>
        <p:nvSpPr>
          <p:cNvPr id="29" name="TextBox 9">
            <a:extLst>
              <a:ext uri="{FF2B5EF4-FFF2-40B4-BE49-F238E27FC236}">
                <a16:creationId xmlns:a16="http://schemas.microsoft.com/office/drawing/2014/main" id="{F40D4C9E-E97E-068A-198D-789FCE172A30}"/>
              </a:ext>
            </a:extLst>
          </p:cNvPr>
          <p:cNvSpPr txBox="1"/>
          <p:nvPr userDrawn="1"/>
        </p:nvSpPr>
        <p:spPr>
          <a:xfrm>
            <a:off x="-2224706" y="4154943"/>
            <a:ext cx="2202180" cy="1290097"/>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Insert object: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lang="en-GB" sz="800" b="1"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PS</a:t>
            </a: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picture/object is placed in front of the logo. Click the “Reset” button in the top Ribbon. The the logo will appear and the master elements will snap back into correct position.</a:t>
            </a:r>
          </a:p>
        </p:txBody>
      </p:sp>
      <p:pic>
        <p:nvPicPr>
          <p:cNvPr id="30" name="Picture 29">
            <a:extLst>
              <a:ext uri="{FF2B5EF4-FFF2-40B4-BE49-F238E27FC236}">
                <a16:creationId xmlns:a16="http://schemas.microsoft.com/office/drawing/2014/main" id="{E21ABCCF-9ED2-E0DD-84A4-EEDDD09C72ED}"/>
              </a:ext>
            </a:extLst>
          </p:cNvPr>
          <p:cNvPicPr>
            <a:picLocks noChangeAspect="1"/>
          </p:cNvPicPr>
          <p:nvPr userDrawn="1"/>
        </p:nvPicPr>
        <p:blipFill>
          <a:blip r:embed="rId4"/>
          <a:stretch>
            <a:fillRect/>
          </a:stretch>
        </p:blipFill>
        <p:spPr>
          <a:xfrm>
            <a:off x="-1679944" y="3937474"/>
            <a:ext cx="1579295" cy="217833"/>
          </a:xfrm>
          <a:prstGeom prst="rect">
            <a:avLst/>
          </a:prstGeom>
        </p:spPr>
      </p:pic>
      <p:sp>
        <p:nvSpPr>
          <p:cNvPr id="31" name="TextBox 5">
            <a:extLst>
              <a:ext uri="{FF2B5EF4-FFF2-40B4-BE49-F238E27FC236}">
                <a16:creationId xmlns:a16="http://schemas.microsoft.com/office/drawing/2014/main" id="{FA2E6FBD-6923-1074-EBDD-5809505C6443}"/>
              </a:ext>
            </a:extLst>
          </p:cNvPr>
          <p:cNvSpPr txBox="1"/>
          <p:nvPr userDrawn="1"/>
        </p:nvSpPr>
        <p:spPr>
          <a:xfrm>
            <a:off x="-2224710" y="2159855"/>
            <a:ext cx="2202184" cy="461665"/>
          </a:xfrm>
          <a:prstGeom prst="rect">
            <a:avLst/>
          </a:prstGeom>
          <a:noFill/>
          <a:ln w="6350">
            <a:noFill/>
          </a:ln>
          <a:effectLst/>
        </p:spPr>
        <p:txBody>
          <a:bodyPr wrap="square" anchor="ctr">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Text and levels: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32" name="Picture 31">
            <a:extLst>
              <a:ext uri="{FF2B5EF4-FFF2-40B4-BE49-F238E27FC236}">
                <a16:creationId xmlns:a16="http://schemas.microsoft.com/office/drawing/2014/main" id="{232B6293-A37E-7025-8D8E-B7F05CC6038C}"/>
              </a:ext>
            </a:extLst>
          </p:cNvPr>
          <p:cNvPicPr>
            <a:picLocks noChangeAspect="1"/>
          </p:cNvPicPr>
          <p:nvPr userDrawn="1"/>
        </p:nvPicPr>
        <p:blipFill>
          <a:blip r:embed="rId5">
            <a:alphaModFix amt="60000"/>
          </a:blip>
          <a:stretch>
            <a:fillRect/>
          </a:stretch>
        </p:blipFill>
        <p:spPr>
          <a:xfrm>
            <a:off x="-503816" y="2030854"/>
            <a:ext cx="387292" cy="138319"/>
          </a:xfrm>
          <a:prstGeom prst="rect">
            <a:avLst/>
          </a:prstGeom>
        </p:spPr>
      </p:pic>
      <p:sp>
        <p:nvSpPr>
          <p:cNvPr id="37" name="TextBox 12">
            <a:extLst>
              <a:ext uri="{FF2B5EF4-FFF2-40B4-BE49-F238E27FC236}">
                <a16:creationId xmlns:a16="http://schemas.microsoft.com/office/drawing/2014/main" id="{9AC86981-F416-9D9B-2832-A195781AF145}"/>
              </a:ext>
            </a:extLst>
          </p:cNvPr>
          <p:cNvSpPr txBox="1"/>
          <p:nvPr userDrawn="1"/>
        </p:nvSpPr>
        <p:spPr>
          <a:xfrm>
            <a:off x="-2272239" y="2935628"/>
            <a:ext cx="2247898" cy="461665"/>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Columns: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add or remove columns in the textbox by clicking the </a:t>
            </a:r>
            <a:r>
              <a:rPr lang="en-GB" sz="800"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columns icon.</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pic>
        <p:nvPicPr>
          <p:cNvPr id="38" name="Picture 37">
            <a:extLst>
              <a:ext uri="{FF2B5EF4-FFF2-40B4-BE49-F238E27FC236}">
                <a16:creationId xmlns:a16="http://schemas.microsoft.com/office/drawing/2014/main" id="{8572EB8A-E9C1-58BC-CE77-B4F0C0F547FE}"/>
              </a:ext>
            </a:extLst>
          </p:cNvPr>
          <p:cNvPicPr>
            <a:picLocks noChangeAspect="1"/>
          </p:cNvPicPr>
          <p:nvPr userDrawn="1"/>
        </p:nvPicPr>
        <p:blipFill>
          <a:blip r:embed="rId6">
            <a:alphaModFix amt="40000"/>
          </a:blip>
          <a:stretch>
            <a:fillRect/>
          </a:stretch>
        </p:blipFill>
        <p:spPr>
          <a:xfrm>
            <a:off x="-478288" y="2779006"/>
            <a:ext cx="368805" cy="208044"/>
          </a:xfrm>
          <a:prstGeom prst="rect">
            <a:avLst/>
          </a:prstGeom>
        </p:spPr>
      </p:pic>
      <p:sp>
        <p:nvSpPr>
          <p:cNvPr id="7" name="TextBox 6">
            <a:extLst>
              <a:ext uri="{FF2B5EF4-FFF2-40B4-BE49-F238E27FC236}">
                <a16:creationId xmlns:a16="http://schemas.microsoft.com/office/drawing/2014/main" id="{88E03BFE-DB56-F447-5680-366D93190E2D}"/>
              </a:ext>
            </a:extLst>
          </p:cNvPr>
          <p:cNvSpPr txBox="1"/>
          <p:nvPr userDrawn="1"/>
        </p:nvSpPr>
        <p:spPr>
          <a:xfrm>
            <a:off x="-2080551" y="5494804"/>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212778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CON/Title aligned/Content/Picture">
    <p:bg>
      <p:bgPr>
        <a:solidFill>
          <a:schemeClr val="bg1"/>
        </a:solidFill>
        <a:effectLst/>
      </p:bgPr>
    </p:bg>
    <p:spTree>
      <p:nvGrpSpPr>
        <p:cNvPr id="1" name=""/>
        <p:cNvGrpSpPr/>
        <p:nvPr/>
      </p:nvGrpSpPr>
      <p:grpSpPr>
        <a:xfrm>
          <a:off x="0" y="0"/>
          <a:ext cx="0" cy="0"/>
          <a:chOff x="0" y="0"/>
          <a:chExt cx="0" cy="0"/>
        </a:xfrm>
      </p:grpSpPr>
      <p:sp>
        <p:nvSpPr>
          <p:cNvPr id="15" name="Tittel 1">
            <a:extLst>
              <a:ext uri="{FF2B5EF4-FFF2-40B4-BE49-F238E27FC236}">
                <a16:creationId xmlns:a16="http://schemas.microsoft.com/office/drawing/2014/main" id="{859B93FB-B70E-5FF9-2C0D-80E36AA029E6}"/>
              </a:ext>
            </a:extLst>
          </p:cNvPr>
          <p:cNvSpPr>
            <a:spLocks noGrp="1"/>
          </p:cNvSpPr>
          <p:nvPr>
            <p:ph type="title"/>
          </p:nvPr>
        </p:nvSpPr>
        <p:spPr>
          <a:xfrm>
            <a:off x="695325" y="278218"/>
            <a:ext cx="7628544" cy="400110"/>
          </a:xfrm>
          <a:prstGeom prst="rect">
            <a:avLst/>
          </a:prstGeom>
        </p:spPr>
        <p:txBody>
          <a:bodyPr anchor="t" anchorCtr="0">
            <a:noAutofit/>
          </a:bodyPr>
          <a:lstStyle>
            <a:lvl1pPr>
              <a:defRPr sz="2600"/>
            </a:lvl1pPr>
          </a:lstStyle>
          <a:p>
            <a:endParaRPr lang="en-GB"/>
          </a:p>
        </p:txBody>
      </p:sp>
      <p:sp>
        <p:nvSpPr>
          <p:cNvPr id="24" name="Picture Placeholder 23">
            <a:extLst>
              <a:ext uri="{FF2B5EF4-FFF2-40B4-BE49-F238E27FC236}">
                <a16:creationId xmlns:a16="http://schemas.microsoft.com/office/drawing/2014/main" id="{85084CD5-A446-DD76-41E9-1D3D89A94BC3}"/>
              </a:ext>
            </a:extLst>
          </p:cNvPr>
          <p:cNvSpPr>
            <a:spLocks noGrp="1"/>
          </p:cNvSpPr>
          <p:nvPr>
            <p:ph type="pic" sz="quarter" idx="17" hasCustomPrompt="1"/>
          </p:nvPr>
        </p:nvSpPr>
        <p:spPr>
          <a:xfrm>
            <a:off x="7190560" y="0"/>
            <a:ext cx="5001440" cy="6858000"/>
          </a:xfrm>
          <a:custGeom>
            <a:avLst/>
            <a:gdLst>
              <a:gd name="connsiteX0" fmla="*/ 1472692 w 5001440"/>
              <a:gd name="connsiteY0" fmla="*/ 0 h 6858000"/>
              <a:gd name="connsiteX1" fmla="*/ 5001440 w 5001440"/>
              <a:gd name="connsiteY1" fmla="*/ 0 h 6858000"/>
              <a:gd name="connsiteX2" fmla="*/ 5001440 w 5001440"/>
              <a:gd name="connsiteY2" fmla="*/ 6858000 h 6858000"/>
              <a:gd name="connsiteX3" fmla="*/ 0 w 5001440"/>
              <a:gd name="connsiteY3" fmla="*/ 6858000 h 6858000"/>
              <a:gd name="connsiteX4" fmla="*/ 1519682 w 5001440"/>
              <a:gd name="connsiteY4" fmla="*/ 1060323 h 6858000"/>
              <a:gd name="connsiteX5" fmla="*/ 1472692 w 500144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1440" h="6858000">
                <a:moveTo>
                  <a:pt x="1472692" y="0"/>
                </a:moveTo>
                <a:lnTo>
                  <a:pt x="5001440" y="0"/>
                </a:lnTo>
                <a:lnTo>
                  <a:pt x="5001440" y="6858000"/>
                </a:lnTo>
                <a:lnTo>
                  <a:pt x="0" y="6858000"/>
                </a:lnTo>
                <a:cubicBezTo>
                  <a:pt x="967423" y="5145532"/>
                  <a:pt x="1519682" y="3167444"/>
                  <a:pt x="1519682" y="1060323"/>
                </a:cubicBezTo>
                <a:cubicBezTo>
                  <a:pt x="1519682" y="702945"/>
                  <a:pt x="1503807" y="349314"/>
                  <a:pt x="1472692" y="0"/>
                </a:cubicBezTo>
                <a:close/>
              </a:path>
            </a:pathLst>
          </a:custGeom>
          <a:solidFill>
            <a:schemeClr val="tx2"/>
          </a:solidFill>
        </p:spPr>
        <p:txBody>
          <a:bodyPr wrap="square" lIns="1872000" rIns="288000" anchor="ctr">
            <a:noAutofit/>
          </a:bodyPr>
          <a:lstStyle>
            <a:lvl1pPr marL="0" indent="0">
              <a:buFont typeface="+mj-lt"/>
              <a:buNone/>
              <a:defRPr sz="1200">
                <a:solidFill>
                  <a:schemeClr val="bg1">
                    <a:lumMod val="75000"/>
                  </a:schemeClr>
                </a:solidFill>
              </a:defRPr>
            </a:lvl1pPr>
          </a:lstStyle>
          <a:p>
            <a:r>
              <a:rPr lang="en-GB" noProof="0"/>
              <a:t>Insert picture</a:t>
            </a:r>
            <a:br>
              <a:rPr lang="en-GB" noProof="0"/>
            </a:br>
            <a:br>
              <a:rPr lang="en-GB" noProof="0"/>
            </a:br>
            <a:r>
              <a:rPr lang="en-GB" noProof="0"/>
              <a:t>1. Select this placeholder and choose an image from Tryg’s Imageshop located to the right in the «Insert» menu . You can also click on the Icon to select an image from your computer. </a:t>
            </a:r>
            <a:br>
              <a:rPr lang="en-GB" noProof="0"/>
            </a:br>
            <a:br>
              <a:rPr lang="en-GB" noProof="0"/>
            </a:br>
            <a:r>
              <a:rPr lang="en-GB" noProof="0"/>
              <a:t>2. After inserting the image, you can change the size and position. Click on «Picture  format» and select «Crop» from the main ribbon. </a:t>
            </a:r>
          </a:p>
        </p:txBody>
      </p:sp>
      <p:sp>
        <p:nvSpPr>
          <p:cNvPr id="25" name="Logo i plassholder">
            <a:extLst>
              <a:ext uri="{FF2B5EF4-FFF2-40B4-BE49-F238E27FC236}">
                <a16:creationId xmlns:a16="http://schemas.microsoft.com/office/drawing/2014/main" id="{2363C44C-43E9-C61E-3986-DCB086B2E9E6}"/>
              </a:ext>
            </a:extLst>
          </p:cNvPr>
          <p:cNvSpPr>
            <a:spLocks noGrp="1"/>
          </p:cNvSpPr>
          <p:nvPr>
            <p:ph type="body" sz="quarter" idx="15"/>
          </p:nvPr>
        </p:nvSpPr>
        <p:spPr>
          <a:xfrm>
            <a:off x="10600535" y="253781"/>
            <a:ext cx="928159" cy="396868"/>
          </a:xfrm>
          <a:prstGeom prst="rect">
            <a:avLst/>
          </a:prstGeom>
          <a:blipFill>
            <a:blip r:embed="rId2"/>
            <a:stretch>
              <a:fillRect/>
            </a:stretch>
          </a:blipFill>
        </p:spPr>
        <p:txBody>
          <a:bodyPr/>
          <a:lstStyle>
            <a:lvl1pPr marL="0" indent="0">
              <a:buNone/>
              <a:defRPr>
                <a:noFill/>
              </a:defRPr>
            </a:lvl1pPr>
          </a:lstStyle>
          <a:p>
            <a:pPr lvl="0"/>
            <a:endParaRPr lang="en-GB"/>
          </a:p>
        </p:txBody>
      </p:sp>
      <p:sp>
        <p:nvSpPr>
          <p:cNvPr id="9" name="Date Placeholder 8">
            <a:extLst>
              <a:ext uri="{FF2B5EF4-FFF2-40B4-BE49-F238E27FC236}">
                <a16:creationId xmlns:a16="http://schemas.microsoft.com/office/drawing/2014/main" id="{222ED539-1477-4EC5-0367-5692D7C94805}"/>
              </a:ext>
            </a:extLst>
          </p:cNvPr>
          <p:cNvSpPr>
            <a:spLocks noGrp="1"/>
          </p:cNvSpPr>
          <p:nvPr>
            <p:ph type="dt" sz="half" idx="18"/>
          </p:nvPr>
        </p:nvSpPr>
        <p:spPr/>
        <p:txBody>
          <a:bodyPr/>
          <a:lstStyle/>
          <a:p>
            <a:fld id="{2BC0FD1B-CDC3-6A4D-A6C8-993E457B3C60}" type="datetime1">
              <a:rPr lang="en-GB" smtClean="0"/>
              <a:t>12/03/2025</a:t>
            </a:fld>
            <a:endParaRPr lang="en-GB"/>
          </a:p>
        </p:txBody>
      </p:sp>
      <p:sp>
        <p:nvSpPr>
          <p:cNvPr id="10" name="Footer Placeholder 9">
            <a:extLst>
              <a:ext uri="{FF2B5EF4-FFF2-40B4-BE49-F238E27FC236}">
                <a16:creationId xmlns:a16="http://schemas.microsoft.com/office/drawing/2014/main" id="{C97BD318-4BC2-0FCA-E725-64E64F2511A8}"/>
              </a:ext>
            </a:extLst>
          </p:cNvPr>
          <p:cNvSpPr>
            <a:spLocks noGrp="1"/>
          </p:cNvSpPr>
          <p:nvPr>
            <p:ph type="ftr" sz="quarter" idx="19"/>
          </p:nvPr>
        </p:nvSpPr>
        <p:spPr/>
        <p:txBody>
          <a:bodyPr/>
          <a:lstStyle/>
          <a:p>
            <a:endParaRPr lang="en-GB"/>
          </a:p>
        </p:txBody>
      </p:sp>
      <p:sp>
        <p:nvSpPr>
          <p:cNvPr id="13" name="Slide Number Placeholder 12">
            <a:extLst>
              <a:ext uri="{FF2B5EF4-FFF2-40B4-BE49-F238E27FC236}">
                <a16:creationId xmlns:a16="http://schemas.microsoft.com/office/drawing/2014/main" id="{3CF7A6BA-363C-08AD-D350-F0A790320E39}"/>
              </a:ext>
            </a:extLst>
          </p:cNvPr>
          <p:cNvSpPr>
            <a:spLocks noGrp="1"/>
          </p:cNvSpPr>
          <p:nvPr>
            <p:ph type="sldNum" sz="quarter" idx="20"/>
          </p:nvPr>
        </p:nvSpPr>
        <p:spPr/>
        <p:txBody>
          <a:bodyPr/>
          <a:lstStyle/>
          <a:p>
            <a:fld id="{BE2ACD00-28B2-4D17-A930-2C9F8441C7CA}" type="slidenum">
              <a:rPr lang="en-GB" smtClean="0"/>
              <a:pPr/>
              <a:t>‹#›</a:t>
            </a:fld>
            <a:endParaRPr lang="en-GB"/>
          </a:p>
        </p:txBody>
      </p:sp>
      <p:sp>
        <p:nvSpPr>
          <p:cNvPr id="17" name="TextBox 16">
            <a:extLst>
              <a:ext uri="{FF2B5EF4-FFF2-40B4-BE49-F238E27FC236}">
                <a16:creationId xmlns:a16="http://schemas.microsoft.com/office/drawing/2014/main" id="{EA57FFCC-CE56-B6D9-ADA9-2A3803B9ACB9}"/>
              </a:ext>
            </a:extLst>
          </p:cNvPr>
          <p:cNvSpPr txBox="1"/>
          <p:nvPr userDrawn="1"/>
        </p:nvSpPr>
        <p:spPr>
          <a:xfrm>
            <a:off x="2" y="-293721"/>
            <a:ext cx="3864991"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ICON/Title aligned/Content/Picture</a:t>
            </a:r>
          </a:p>
        </p:txBody>
      </p:sp>
      <p:sp>
        <p:nvSpPr>
          <p:cNvPr id="18" name="TextBox 3">
            <a:extLst>
              <a:ext uri="{FF2B5EF4-FFF2-40B4-BE49-F238E27FC236}">
                <a16:creationId xmlns:a16="http://schemas.microsoft.com/office/drawing/2014/main" id="{7A5B9241-220C-2CA2-2D6C-C762E8CA83DF}"/>
              </a:ext>
            </a:extLst>
          </p:cNvPr>
          <p:cNvSpPr txBox="1"/>
          <p:nvPr userDrawn="1"/>
        </p:nvSpPr>
        <p:spPr>
          <a:xfrm>
            <a:off x="-2146220" y="268467"/>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 line</a:t>
            </a:r>
          </a:p>
        </p:txBody>
      </p:sp>
      <p:sp>
        <p:nvSpPr>
          <p:cNvPr id="19" name="TextBox 4">
            <a:extLst>
              <a:ext uri="{FF2B5EF4-FFF2-40B4-BE49-F238E27FC236}">
                <a16:creationId xmlns:a16="http://schemas.microsoft.com/office/drawing/2014/main" id="{81D30C0D-631A-90B3-A8D4-EDE105B7FC0F}"/>
              </a:ext>
            </a:extLst>
          </p:cNvPr>
          <p:cNvSpPr txBox="1"/>
          <p:nvPr userDrawn="1"/>
        </p:nvSpPr>
        <p:spPr>
          <a:xfrm>
            <a:off x="-2146220" y="1042416"/>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Lead paragraph/Body copy: </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Main content of the slide</a:t>
            </a:r>
          </a:p>
        </p:txBody>
      </p:sp>
      <p:sp>
        <p:nvSpPr>
          <p:cNvPr id="2" name="Plassholder for innhold 2">
            <a:extLst>
              <a:ext uri="{FF2B5EF4-FFF2-40B4-BE49-F238E27FC236}">
                <a16:creationId xmlns:a16="http://schemas.microsoft.com/office/drawing/2014/main" id="{41393C46-2B05-F92D-EC13-F263D6652A3D}"/>
              </a:ext>
            </a:extLst>
          </p:cNvPr>
          <p:cNvSpPr>
            <a:spLocks noGrp="1"/>
          </p:cNvSpPr>
          <p:nvPr>
            <p:ph idx="21" hasCustomPrompt="1"/>
          </p:nvPr>
        </p:nvSpPr>
        <p:spPr>
          <a:xfrm>
            <a:off x="695328" y="825501"/>
            <a:ext cx="7223124" cy="5348287"/>
          </a:xfrm>
        </p:spPr>
        <p:txBody>
          <a:bodyPr/>
          <a:lstStyle>
            <a:lvl1pPr marL="0" indent="0">
              <a:buFont typeface="Arial" panose="020B0604020202020204" pitchFamily="34" charset="0"/>
              <a:buNone/>
              <a:defRPr/>
            </a:lvl1pPr>
            <a:lvl5pPr>
              <a:defRPr sz="1000"/>
            </a:lvl5pPr>
          </a:lstStyle>
          <a:p>
            <a:pPr lvl="0"/>
            <a:r>
              <a:rPr lang="en-GB"/>
              <a:t>Click to add text. Use indent level 4 for subtitle and level 2-3 for bullets.</a:t>
            </a:r>
          </a:p>
          <a:p>
            <a:pPr lvl="1"/>
            <a:r>
              <a:rPr lang="en-GB"/>
              <a:t>Second level</a:t>
            </a:r>
          </a:p>
          <a:p>
            <a:pPr lvl="2"/>
            <a:r>
              <a:rPr lang="en-GB"/>
              <a:t>Third level</a:t>
            </a:r>
          </a:p>
          <a:p>
            <a:pPr lvl="3"/>
            <a:r>
              <a:rPr lang="en-GB"/>
              <a:t>Fourth level</a:t>
            </a:r>
          </a:p>
          <a:p>
            <a:pPr lvl="4"/>
            <a:r>
              <a:rPr lang="en-GB"/>
              <a:t>Fifth level</a:t>
            </a:r>
          </a:p>
        </p:txBody>
      </p:sp>
      <p:sp>
        <p:nvSpPr>
          <p:cNvPr id="5" name="TextBox 4">
            <a:extLst>
              <a:ext uri="{FF2B5EF4-FFF2-40B4-BE49-F238E27FC236}">
                <a16:creationId xmlns:a16="http://schemas.microsoft.com/office/drawing/2014/main" id="{8DF816C1-78F4-59D6-B364-5DEAF66D2047}"/>
              </a:ext>
            </a:extLst>
          </p:cNvPr>
          <p:cNvSpPr txBox="1"/>
          <p:nvPr userDrawn="1"/>
        </p:nvSpPr>
        <p:spPr>
          <a:xfrm>
            <a:off x="-2224706" y="2536835"/>
            <a:ext cx="2202180" cy="1290097"/>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Insert object: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picture/object is placed in front of the logo. Click the “Reset” button in the top Ribbon. The the logo will appear and the master elements will snap back into correct position.</a:t>
            </a:r>
          </a:p>
        </p:txBody>
      </p:sp>
      <p:pic>
        <p:nvPicPr>
          <p:cNvPr id="7" name="Picture 6">
            <a:extLst>
              <a:ext uri="{FF2B5EF4-FFF2-40B4-BE49-F238E27FC236}">
                <a16:creationId xmlns:a16="http://schemas.microsoft.com/office/drawing/2014/main" id="{9482987C-BD83-F1B8-895A-71D6A3CC1AA5}"/>
              </a:ext>
            </a:extLst>
          </p:cNvPr>
          <p:cNvPicPr>
            <a:picLocks noChangeAspect="1"/>
          </p:cNvPicPr>
          <p:nvPr userDrawn="1"/>
        </p:nvPicPr>
        <p:blipFill>
          <a:blip r:embed="rId3"/>
          <a:stretch>
            <a:fillRect/>
          </a:stretch>
        </p:blipFill>
        <p:spPr>
          <a:xfrm>
            <a:off x="-1679944" y="2319366"/>
            <a:ext cx="1579295" cy="217833"/>
          </a:xfrm>
          <a:prstGeom prst="rect">
            <a:avLst/>
          </a:prstGeom>
        </p:spPr>
      </p:pic>
      <p:sp>
        <p:nvSpPr>
          <p:cNvPr id="3" name="TextBox 9">
            <a:extLst>
              <a:ext uri="{FF2B5EF4-FFF2-40B4-BE49-F238E27FC236}">
                <a16:creationId xmlns:a16="http://schemas.microsoft.com/office/drawing/2014/main" id="{71066933-FC14-9B47-2DC7-A77E1FFDDCE1}"/>
              </a:ext>
            </a:extLst>
          </p:cNvPr>
          <p:cNvSpPr txBox="1"/>
          <p:nvPr userDrawn="1"/>
        </p:nvSpPr>
        <p:spPr>
          <a:xfrm>
            <a:off x="12192000" y="2428282"/>
            <a:ext cx="2770231" cy="2085186"/>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algn="l"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top menu.</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“Open Imageshop” all the way to right on the menu. Log-in with your Tryg-user.*</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algn="l"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lifebuoy-icon. Choose “Home” on the top menu and click the “Reset” button in the top Ribbon. The logo will appear and the master elements will snap back in correct position.</a:t>
            </a:r>
          </a:p>
          <a:p>
            <a:pPr algn="l" fontAlgn="ctr">
              <a:spcBef>
                <a:spcPts val="650"/>
              </a:spcBef>
            </a:pP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you are not </a:t>
            </a:r>
            <a:r>
              <a:rPr lang="en-GB" sz="800"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already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registered as a Tryg-</a:t>
            </a:r>
            <a:r>
              <a:rPr lang="en-GB" sz="800"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user you can do this by visiting: tryg.imageshop.org. You can only use your Tryg-email.</a:t>
            </a:r>
            <a:endPar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a:extLst>
              <a:ext uri="{FF2B5EF4-FFF2-40B4-BE49-F238E27FC236}">
                <a16:creationId xmlns:a16="http://schemas.microsoft.com/office/drawing/2014/main" id="{9DF4E8F5-34FC-D130-8D50-852F2A8761FE}"/>
              </a:ext>
            </a:extLst>
          </p:cNvPr>
          <p:cNvPicPr>
            <a:picLocks noChangeAspect="1"/>
          </p:cNvPicPr>
          <p:nvPr userDrawn="1"/>
        </p:nvPicPr>
        <p:blipFill>
          <a:blip r:embed="rId4">
            <a:alphaModFix amt="50000"/>
          </a:blip>
          <a:stretch>
            <a:fillRect/>
          </a:stretch>
        </p:blipFill>
        <p:spPr>
          <a:xfrm>
            <a:off x="12244464" y="2072491"/>
            <a:ext cx="1105061" cy="246875"/>
          </a:xfrm>
          <a:prstGeom prst="rect">
            <a:avLst/>
          </a:prstGeom>
        </p:spPr>
      </p:pic>
      <p:sp>
        <p:nvSpPr>
          <p:cNvPr id="11" name="TextBox 10">
            <a:extLst>
              <a:ext uri="{FF2B5EF4-FFF2-40B4-BE49-F238E27FC236}">
                <a16:creationId xmlns:a16="http://schemas.microsoft.com/office/drawing/2014/main" id="{AC9C73A2-30C1-921B-E086-2B4E5D11B424}"/>
              </a:ext>
            </a:extLst>
          </p:cNvPr>
          <p:cNvSpPr txBox="1"/>
          <p:nvPr userDrawn="1"/>
        </p:nvSpPr>
        <p:spPr>
          <a:xfrm>
            <a:off x="-2074903" y="3885460"/>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365524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Section/Title/3 Columns">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B7372A-A4C1-F7A9-DDBC-7EB01A6955F9}"/>
              </a:ext>
            </a:extLst>
          </p:cNvPr>
          <p:cNvSpPr>
            <a:spLocks noGrp="1"/>
          </p:cNvSpPr>
          <p:nvPr>
            <p:ph type="title"/>
          </p:nvPr>
        </p:nvSpPr>
        <p:spPr>
          <a:xfrm>
            <a:off x="695327" y="825500"/>
            <a:ext cx="10801351" cy="847310"/>
          </a:xfrm>
          <a:prstGeom prst="rect">
            <a:avLst/>
          </a:prstGeom>
        </p:spPr>
        <p:txBody>
          <a:bodyPr anchor="b" anchorCtr="0">
            <a:noAutofit/>
          </a:bodyPr>
          <a:lstStyle>
            <a:lvl1pPr>
              <a:defRPr sz="3200"/>
            </a:lvl1pPr>
          </a:lstStyle>
          <a:p>
            <a:endParaRPr lang="en-GB"/>
          </a:p>
        </p:txBody>
      </p:sp>
      <p:sp>
        <p:nvSpPr>
          <p:cNvPr id="8" name="Grafikk i plassholder">
            <a:extLst>
              <a:ext uri="{FF2B5EF4-FFF2-40B4-BE49-F238E27FC236}">
                <a16:creationId xmlns:a16="http://schemas.microsoft.com/office/drawing/2014/main" id="{F92343EA-A56B-86B6-DF28-3BF25842D50F}"/>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a:t>Click to add text</a:t>
            </a:r>
          </a:p>
        </p:txBody>
      </p:sp>
      <p:sp>
        <p:nvSpPr>
          <p:cNvPr id="3" name="Plassholder for innhold 2">
            <a:extLst>
              <a:ext uri="{FF2B5EF4-FFF2-40B4-BE49-F238E27FC236}">
                <a16:creationId xmlns:a16="http://schemas.microsoft.com/office/drawing/2014/main" id="{AD804B83-AC2C-BB25-84B7-5419364A43A0}"/>
              </a:ext>
            </a:extLst>
          </p:cNvPr>
          <p:cNvSpPr>
            <a:spLocks noGrp="1"/>
          </p:cNvSpPr>
          <p:nvPr>
            <p:ph idx="1" hasCustomPrompt="1"/>
          </p:nvPr>
        </p:nvSpPr>
        <p:spPr>
          <a:xfrm>
            <a:off x="695327" y="1749553"/>
            <a:ext cx="10801351" cy="4423446"/>
          </a:xfrm>
        </p:spPr>
        <p:txBody>
          <a:bodyPr numCol="3" spcCol="504000"/>
          <a:lstStyle>
            <a:lvl1pPr marL="0" indent="0">
              <a:buNone/>
              <a:defRPr/>
            </a:lvl1pPr>
            <a:lvl5pPr>
              <a:defRPr sz="1000"/>
            </a:lvl5pPr>
          </a:lstStyle>
          <a:p>
            <a:pPr lvl="0"/>
            <a:r>
              <a:rPr lang="en-GB"/>
              <a:t>Click to add text. Use indent level 4 for subtitle and level 2-3 for bullets. </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30A5B98-FBD0-9A15-99CF-ADB286E2CDE1}"/>
              </a:ext>
            </a:extLst>
          </p:cNvPr>
          <p:cNvSpPr>
            <a:spLocks noGrp="1"/>
          </p:cNvSpPr>
          <p:nvPr>
            <p:ph type="dt" sz="half" idx="17"/>
          </p:nvPr>
        </p:nvSpPr>
        <p:spPr/>
        <p:txBody>
          <a:bodyPr/>
          <a:lstStyle/>
          <a:p>
            <a:fld id="{BDBEC0D9-E064-264C-9B71-0B34544D86CA}" type="datetime1">
              <a:rPr lang="en-GB" smtClean="0"/>
              <a:t>12/03/2025</a:t>
            </a:fld>
            <a:endParaRPr lang="en-GB"/>
          </a:p>
        </p:txBody>
      </p:sp>
      <p:sp>
        <p:nvSpPr>
          <p:cNvPr id="5" name="Footer Placeholder 4">
            <a:extLst>
              <a:ext uri="{FF2B5EF4-FFF2-40B4-BE49-F238E27FC236}">
                <a16:creationId xmlns:a16="http://schemas.microsoft.com/office/drawing/2014/main" id="{6F5BAA6D-F3C7-373F-63A2-5E11046CF359}"/>
              </a:ext>
            </a:extLst>
          </p:cNvPr>
          <p:cNvSpPr>
            <a:spLocks noGrp="1"/>
          </p:cNvSpPr>
          <p:nvPr>
            <p:ph type="ftr" sz="quarter" idx="18"/>
          </p:nvPr>
        </p:nvSpPr>
        <p:spPr/>
        <p:txBody>
          <a:bodyPr/>
          <a:lstStyle/>
          <a:p>
            <a:endParaRPr lang="en-GB"/>
          </a:p>
        </p:txBody>
      </p:sp>
      <p:sp>
        <p:nvSpPr>
          <p:cNvPr id="6" name="Slide Number Placeholder 5">
            <a:extLst>
              <a:ext uri="{FF2B5EF4-FFF2-40B4-BE49-F238E27FC236}">
                <a16:creationId xmlns:a16="http://schemas.microsoft.com/office/drawing/2014/main" id="{82AE5F1F-BEC5-B28A-CAD1-F6ACB02F9D77}"/>
              </a:ext>
            </a:extLst>
          </p:cNvPr>
          <p:cNvSpPr>
            <a:spLocks noGrp="1"/>
          </p:cNvSpPr>
          <p:nvPr>
            <p:ph type="sldNum" sz="quarter" idx="19"/>
          </p:nvPr>
        </p:nvSpPr>
        <p:spPr/>
        <p:txBody>
          <a:bodyPr/>
          <a:lstStyle/>
          <a:p>
            <a:fld id="{BE2ACD00-28B2-4D17-A930-2C9F8441C7CA}" type="slidenum">
              <a:rPr lang="en-GB" smtClean="0"/>
              <a:pPr/>
              <a:t>‹#›</a:t>
            </a:fld>
            <a:endParaRPr lang="en-GB"/>
          </a:p>
        </p:txBody>
      </p:sp>
      <p:sp>
        <p:nvSpPr>
          <p:cNvPr id="7" name="Plassholder for tekst 13">
            <a:extLst>
              <a:ext uri="{FF2B5EF4-FFF2-40B4-BE49-F238E27FC236}">
                <a16:creationId xmlns:a16="http://schemas.microsoft.com/office/drawing/2014/main" id="{38E9E4C6-B2D7-9A48-2912-B48731E25412}"/>
              </a:ext>
            </a:extLst>
          </p:cNvPr>
          <p:cNvSpPr>
            <a:spLocks noGrp="1"/>
          </p:cNvSpPr>
          <p:nvPr>
            <p:ph type="body" sz="quarter" idx="16"/>
          </p:nvPr>
        </p:nvSpPr>
        <p:spPr>
          <a:xfrm>
            <a:off x="694800" y="323516"/>
            <a:ext cx="9828639" cy="246222"/>
          </a:xfrm>
        </p:spPr>
        <p:txBody>
          <a:bodyPr>
            <a:noAutofit/>
          </a:bodyPr>
          <a:lstStyle>
            <a:lvl1pPr marL="0" indent="0" algn="l">
              <a:buNone/>
              <a:defRPr sz="1600" b="0" i="0">
                <a:solidFill>
                  <a:srgbClr val="999999"/>
                </a:solidFill>
                <a:latin typeface="+mn-lt"/>
              </a:defRPr>
            </a:lvl1pPr>
            <a:lvl2pPr marL="223833" indent="0">
              <a:buNone/>
              <a:defRPr/>
            </a:lvl2pPr>
          </a:lstStyle>
          <a:p>
            <a:pPr lvl="0"/>
            <a:endParaRPr lang="en-GB"/>
          </a:p>
        </p:txBody>
      </p:sp>
      <p:sp>
        <p:nvSpPr>
          <p:cNvPr id="14" name="TextBox 13">
            <a:extLst>
              <a:ext uri="{FF2B5EF4-FFF2-40B4-BE49-F238E27FC236}">
                <a16:creationId xmlns:a16="http://schemas.microsoft.com/office/drawing/2014/main" id="{7FD360A9-3AD9-3E43-B213-F4A47F3DC1CA}"/>
              </a:ext>
            </a:extLst>
          </p:cNvPr>
          <p:cNvSpPr txBox="1"/>
          <p:nvPr userDrawn="1"/>
        </p:nvSpPr>
        <p:spPr>
          <a:xfrm>
            <a:off x="2" y="-293721"/>
            <a:ext cx="3864991"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ICON/Section/Title/3 </a:t>
            </a:r>
            <a:r>
              <a:rPr lang="en-GB" sz="1000" b="1">
                <a:solidFill>
                  <a:srgbClr val="D1D1D1"/>
                </a:solidFill>
                <a:latin typeface="Verdana" panose="020B0604030504040204" pitchFamily="34" charset="0"/>
                <a:ea typeface="Verdana" panose="020B0604030504040204" pitchFamily="34" charset="0"/>
                <a:cs typeface="Verdana" panose="020B0604030504040204" pitchFamily="34" charset="0"/>
              </a:rPr>
              <a:t>Columns</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extBox 3">
            <a:extLst>
              <a:ext uri="{FF2B5EF4-FFF2-40B4-BE49-F238E27FC236}">
                <a16:creationId xmlns:a16="http://schemas.microsoft.com/office/drawing/2014/main" id="{471D199C-18D8-B426-B350-52AC23DCE406}"/>
              </a:ext>
            </a:extLst>
          </p:cNvPr>
          <p:cNvSpPr txBox="1"/>
          <p:nvPr userDrawn="1"/>
        </p:nvSpPr>
        <p:spPr>
          <a:xfrm>
            <a:off x="-2137272" y="1360062"/>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1-2 lines</a:t>
            </a:r>
          </a:p>
        </p:txBody>
      </p:sp>
      <p:sp>
        <p:nvSpPr>
          <p:cNvPr id="20" name="TextBox 1">
            <a:extLst>
              <a:ext uri="{FF2B5EF4-FFF2-40B4-BE49-F238E27FC236}">
                <a16:creationId xmlns:a16="http://schemas.microsoft.com/office/drawing/2014/main" id="{436B5475-201F-33EB-6524-00D5818B8751}"/>
              </a:ext>
            </a:extLst>
          </p:cNvPr>
          <p:cNvSpPr txBox="1"/>
          <p:nvPr userDrawn="1"/>
        </p:nvSpPr>
        <p:spPr>
          <a:xfrm>
            <a:off x="-1930574" y="215864"/>
            <a:ext cx="1908048"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Section Title: </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Max. 1 line</a:t>
            </a:r>
          </a:p>
        </p:txBody>
      </p:sp>
      <p:sp>
        <p:nvSpPr>
          <p:cNvPr id="21" name="TextBox 5">
            <a:extLst>
              <a:ext uri="{FF2B5EF4-FFF2-40B4-BE49-F238E27FC236}">
                <a16:creationId xmlns:a16="http://schemas.microsoft.com/office/drawing/2014/main" id="{2F1FB20D-C800-AB88-DCC2-47016EC969E3}"/>
              </a:ext>
            </a:extLst>
          </p:cNvPr>
          <p:cNvSpPr txBox="1"/>
          <p:nvPr userDrawn="1"/>
        </p:nvSpPr>
        <p:spPr>
          <a:xfrm>
            <a:off x="-2224710" y="2375842"/>
            <a:ext cx="2202184" cy="461665"/>
          </a:xfrm>
          <a:prstGeom prst="rect">
            <a:avLst/>
          </a:prstGeom>
          <a:noFill/>
          <a:ln w="6350">
            <a:noFill/>
          </a:ln>
          <a:effectLst/>
        </p:spPr>
        <p:txBody>
          <a:bodyPr wrap="square" anchor="ctr">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Text and levels: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22" name="Picture 21">
            <a:extLst>
              <a:ext uri="{FF2B5EF4-FFF2-40B4-BE49-F238E27FC236}">
                <a16:creationId xmlns:a16="http://schemas.microsoft.com/office/drawing/2014/main" id="{1BA97924-30C3-0472-87FD-7DB9AE9D0257}"/>
              </a:ext>
            </a:extLst>
          </p:cNvPr>
          <p:cNvPicPr>
            <a:picLocks noChangeAspect="1"/>
          </p:cNvPicPr>
          <p:nvPr userDrawn="1"/>
        </p:nvPicPr>
        <p:blipFill>
          <a:blip r:embed="rId4">
            <a:alphaModFix amt="60000"/>
          </a:blip>
          <a:stretch>
            <a:fillRect/>
          </a:stretch>
        </p:blipFill>
        <p:spPr>
          <a:xfrm>
            <a:off x="-503816" y="2246841"/>
            <a:ext cx="387292" cy="138319"/>
          </a:xfrm>
          <a:prstGeom prst="rect">
            <a:avLst/>
          </a:prstGeom>
        </p:spPr>
      </p:pic>
      <p:sp>
        <p:nvSpPr>
          <p:cNvPr id="23" name="TextBox 12">
            <a:extLst>
              <a:ext uri="{FF2B5EF4-FFF2-40B4-BE49-F238E27FC236}">
                <a16:creationId xmlns:a16="http://schemas.microsoft.com/office/drawing/2014/main" id="{85B59D95-D6B4-DE68-19C8-588A144395E7}"/>
              </a:ext>
            </a:extLst>
          </p:cNvPr>
          <p:cNvSpPr txBox="1"/>
          <p:nvPr userDrawn="1"/>
        </p:nvSpPr>
        <p:spPr>
          <a:xfrm>
            <a:off x="-2272239" y="3272112"/>
            <a:ext cx="2247898" cy="461665"/>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Columns: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add or remove columns in the textbox by clicking the </a:t>
            </a:r>
            <a:r>
              <a:rPr lang="en-GB" sz="800"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columns icon.</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pic>
        <p:nvPicPr>
          <p:cNvPr id="24" name="Picture 23">
            <a:extLst>
              <a:ext uri="{FF2B5EF4-FFF2-40B4-BE49-F238E27FC236}">
                <a16:creationId xmlns:a16="http://schemas.microsoft.com/office/drawing/2014/main" id="{FC9F73B6-68B9-67DC-2F21-2DB9DED4E10B}"/>
              </a:ext>
            </a:extLst>
          </p:cNvPr>
          <p:cNvPicPr>
            <a:picLocks noChangeAspect="1"/>
          </p:cNvPicPr>
          <p:nvPr userDrawn="1"/>
        </p:nvPicPr>
        <p:blipFill>
          <a:blip r:embed="rId5">
            <a:alphaModFix amt="40000"/>
          </a:blip>
          <a:stretch>
            <a:fillRect/>
          </a:stretch>
        </p:blipFill>
        <p:spPr>
          <a:xfrm>
            <a:off x="-478288" y="3115490"/>
            <a:ext cx="368805" cy="208044"/>
          </a:xfrm>
          <a:prstGeom prst="rect">
            <a:avLst/>
          </a:prstGeom>
        </p:spPr>
      </p:pic>
      <p:sp>
        <p:nvSpPr>
          <p:cNvPr id="26" name="TextBox 9">
            <a:extLst>
              <a:ext uri="{FF2B5EF4-FFF2-40B4-BE49-F238E27FC236}">
                <a16:creationId xmlns:a16="http://schemas.microsoft.com/office/drawing/2014/main" id="{7B254AB8-B674-77C3-7937-D793559A00E1}"/>
              </a:ext>
            </a:extLst>
          </p:cNvPr>
          <p:cNvSpPr txBox="1"/>
          <p:nvPr userDrawn="1"/>
        </p:nvSpPr>
        <p:spPr>
          <a:xfrm>
            <a:off x="-2224706" y="4530514"/>
            <a:ext cx="2202180" cy="1290097"/>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Insert object: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lang="en-GB" sz="800" b="1"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NB</a:t>
            </a: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picture/object is placed in front of the logo. Click the “Reset” button in the top Ribbon. The the logo will appear and the master elements will snap back into correct position.</a:t>
            </a:r>
          </a:p>
        </p:txBody>
      </p:sp>
      <p:pic>
        <p:nvPicPr>
          <p:cNvPr id="27" name="Picture 26">
            <a:extLst>
              <a:ext uri="{FF2B5EF4-FFF2-40B4-BE49-F238E27FC236}">
                <a16:creationId xmlns:a16="http://schemas.microsoft.com/office/drawing/2014/main" id="{C7247ED1-9010-CCD5-8BD5-6EA920E79842}"/>
              </a:ext>
            </a:extLst>
          </p:cNvPr>
          <p:cNvPicPr>
            <a:picLocks noChangeAspect="1"/>
          </p:cNvPicPr>
          <p:nvPr userDrawn="1"/>
        </p:nvPicPr>
        <p:blipFill>
          <a:blip r:embed="rId6"/>
          <a:stretch>
            <a:fillRect/>
          </a:stretch>
        </p:blipFill>
        <p:spPr>
          <a:xfrm>
            <a:off x="-1679944" y="4313045"/>
            <a:ext cx="1579295" cy="217833"/>
          </a:xfrm>
          <a:prstGeom prst="rect">
            <a:avLst/>
          </a:prstGeom>
        </p:spPr>
      </p:pic>
      <p:sp>
        <p:nvSpPr>
          <p:cNvPr id="9" name="TextBox 12">
            <a:extLst>
              <a:ext uri="{FF2B5EF4-FFF2-40B4-BE49-F238E27FC236}">
                <a16:creationId xmlns:a16="http://schemas.microsoft.com/office/drawing/2014/main" id="{73B3BD72-411A-7A4E-A7E9-6A9D3213835E}"/>
              </a:ext>
            </a:extLst>
          </p:cNvPr>
          <p:cNvSpPr txBox="1"/>
          <p:nvPr userDrawn="1"/>
        </p:nvSpPr>
        <p:spPr>
          <a:xfrm>
            <a:off x="12177660" y="5758163"/>
            <a:ext cx="2569597" cy="461665"/>
          </a:xfrm>
          <a:prstGeom prst="rect">
            <a:avLst/>
          </a:prstGeom>
          <a:noFill/>
          <a:ln w="6350">
            <a:noFill/>
          </a:ln>
          <a:effectLst/>
        </p:spPr>
        <p:txBody>
          <a:bodyPr wrap="square">
            <a:spAutoFit/>
          </a:bodyPr>
          <a:lstStyle/>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id="{5DEA50A1-3595-3D37-0660-738EBC09724F}"/>
              </a:ext>
            </a:extLst>
          </p:cNvPr>
          <p:cNvSpPr txBox="1"/>
          <p:nvPr userDrawn="1"/>
        </p:nvSpPr>
        <p:spPr>
          <a:xfrm>
            <a:off x="-2080551" y="5865885"/>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306905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Section/Title/4 Columns">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B7372A-A4C1-F7A9-DDBC-7EB01A6955F9}"/>
              </a:ext>
            </a:extLst>
          </p:cNvPr>
          <p:cNvSpPr>
            <a:spLocks noGrp="1"/>
          </p:cNvSpPr>
          <p:nvPr>
            <p:ph type="title"/>
          </p:nvPr>
        </p:nvSpPr>
        <p:spPr>
          <a:xfrm>
            <a:off x="695327" y="825501"/>
            <a:ext cx="10801351" cy="612091"/>
          </a:xfrm>
          <a:prstGeom prst="rect">
            <a:avLst/>
          </a:prstGeom>
        </p:spPr>
        <p:txBody>
          <a:bodyPr/>
          <a:lstStyle>
            <a:lvl1pPr>
              <a:defRPr sz="3200"/>
            </a:lvl1pPr>
          </a:lstStyle>
          <a:p>
            <a:endParaRPr lang="en-GB"/>
          </a:p>
        </p:txBody>
      </p:sp>
      <p:sp>
        <p:nvSpPr>
          <p:cNvPr id="7" name="Grafikk i plassholder">
            <a:extLst>
              <a:ext uri="{FF2B5EF4-FFF2-40B4-BE49-F238E27FC236}">
                <a16:creationId xmlns:a16="http://schemas.microsoft.com/office/drawing/2014/main" id="{8CA6B534-2764-4F06-30A5-94C6EE0FD77A}"/>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a:t>Click to add text</a:t>
            </a:r>
          </a:p>
        </p:txBody>
      </p:sp>
      <p:sp>
        <p:nvSpPr>
          <p:cNvPr id="3" name="Plassholder for innhold 2">
            <a:extLst>
              <a:ext uri="{FF2B5EF4-FFF2-40B4-BE49-F238E27FC236}">
                <a16:creationId xmlns:a16="http://schemas.microsoft.com/office/drawing/2014/main" id="{AD804B83-AC2C-BB25-84B7-5419364A43A0}"/>
              </a:ext>
            </a:extLst>
          </p:cNvPr>
          <p:cNvSpPr>
            <a:spLocks noGrp="1"/>
          </p:cNvSpPr>
          <p:nvPr>
            <p:ph idx="1" hasCustomPrompt="1"/>
          </p:nvPr>
        </p:nvSpPr>
        <p:spPr>
          <a:xfrm>
            <a:off x="694532" y="1437592"/>
            <a:ext cx="10801351" cy="4782234"/>
          </a:xfrm>
        </p:spPr>
        <p:txBody>
          <a:bodyPr numCol="4" spcCol="576000"/>
          <a:lstStyle>
            <a:lvl1pPr marL="0" indent="0">
              <a:spcBef>
                <a:spcPts val="600"/>
              </a:spcBef>
              <a:buNone/>
              <a:defRPr sz="1200"/>
            </a:lvl1pPr>
            <a:lvl2pPr>
              <a:defRPr sz="1200"/>
            </a:lvl2pPr>
            <a:lvl3pPr>
              <a:defRPr sz="1200"/>
            </a:lvl3pPr>
            <a:lvl4pPr>
              <a:defRPr sz="1200"/>
            </a:lvl4pPr>
            <a:lvl5pPr>
              <a:defRPr sz="1000"/>
            </a:lvl5pPr>
          </a:lstStyle>
          <a:p>
            <a:pPr lvl="0"/>
            <a:r>
              <a:rPr lang="en-GB"/>
              <a:t>Click to add text. Use indent level 4 for subtitle and level 2-3 for bullets.   </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F386F5D-23DC-B564-02B2-E178B4220308}"/>
              </a:ext>
            </a:extLst>
          </p:cNvPr>
          <p:cNvSpPr>
            <a:spLocks noGrp="1"/>
          </p:cNvSpPr>
          <p:nvPr>
            <p:ph type="dt" sz="half" idx="17"/>
          </p:nvPr>
        </p:nvSpPr>
        <p:spPr/>
        <p:txBody>
          <a:bodyPr/>
          <a:lstStyle/>
          <a:p>
            <a:fld id="{B79D1723-78DF-C440-B571-2ADBEDB63148}" type="datetime1">
              <a:rPr lang="en-GB" smtClean="0"/>
              <a:t>12/03/2025</a:t>
            </a:fld>
            <a:endParaRPr lang="en-GB"/>
          </a:p>
        </p:txBody>
      </p:sp>
      <p:sp>
        <p:nvSpPr>
          <p:cNvPr id="5" name="Footer Placeholder 4">
            <a:extLst>
              <a:ext uri="{FF2B5EF4-FFF2-40B4-BE49-F238E27FC236}">
                <a16:creationId xmlns:a16="http://schemas.microsoft.com/office/drawing/2014/main" id="{A852FBA9-5415-50DE-365C-A53A927381D9}"/>
              </a:ext>
            </a:extLst>
          </p:cNvPr>
          <p:cNvSpPr>
            <a:spLocks noGrp="1"/>
          </p:cNvSpPr>
          <p:nvPr>
            <p:ph type="ftr" sz="quarter" idx="18"/>
          </p:nvPr>
        </p:nvSpPr>
        <p:spPr/>
        <p:txBody>
          <a:bodyPr/>
          <a:lstStyle/>
          <a:p>
            <a:endParaRPr lang="en-GB"/>
          </a:p>
        </p:txBody>
      </p:sp>
      <p:sp>
        <p:nvSpPr>
          <p:cNvPr id="6" name="Slide Number Placeholder 5">
            <a:extLst>
              <a:ext uri="{FF2B5EF4-FFF2-40B4-BE49-F238E27FC236}">
                <a16:creationId xmlns:a16="http://schemas.microsoft.com/office/drawing/2014/main" id="{93DFA134-DDAE-407D-78C3-047D031EDF0D}"/>
              </a:ext>
            </a:extLst>
          </p:cNvPr>
          <p:cNvSpPr>
            <a:spLocks noGrp="1"/>
          </p:cNvSpPr>
          <p:nvPr>
            <p:ph type="sldNum" sz="quarter" idx="19"/>
          </p:nvPr>
        </p:nvSpPr>
        <p:spPr/>
        <p:txBody>
          <a:bodyPr/>
          <a:lstStyle/>
          <a:p>
            <a:fld id="{BE2ACD00-28B2-4D17-A930-2C9F8441C7CA}" type="slidenum">
              <a:rPr lang="en-GB" smtClean="0"/>
              <a:pPr/>
              <a:t>‹#›</a:t>
            </a:fld>
            <a:endParaRPr lang="en-GB"/>
          </a:p>
        </p:txBody>
      </p:sp>
      <p:sp>
        <p:nvSpPr>
          <p:cNvPr id="9" name="Plassholder for tekst 13">
            <a:extLst>
              <a:ext uri="{FF2B5EF4-FFF2-40B4-BE49-F238E27FC236}">
                <a16:creationId xmlns:a16="http://schemas.microsoft.com/office/drawing/2014/main" id="{FE50FDFF-3A6E-BAD4-1273-DE6C888516F7}"/>
              </a:ext>
            </a:extLst>
          </p:cNvPr>
          <p:cNvSpPr>
            <a:spLocks noGrp="1"/>
          </p:cNvSpPr>
          <p:nvPr>
            <p:ph type="body" sz="quarter" idx="16"/>
          </p:nvPr>
        </p:nvSpPr>
        <p:spPr>
          <a:xfrm>
            <a:off x="694800" y="323516"/>
            <a:ext cx="9828639" cy="246222"/>
          </a:xfrm>
        </p:spPr>
        <p:txBody>
          <a:bodyPr>
            <a:noAutofit/>
          </a:bodyPr>
          <a:lstStyle>
            <a:lvl1pPr marL="0" indent="0" algn="l">
              <a:buNone/>
              <a:defRPr sz="1600" b="0" i="0">
                <a:solidFill>
                  <a:srgbClr val="999999"/>
                </a:solidFill>
                <a:latin typeface="+mn-lt"/>
              </a:defRPr>
            </a:lvl1pPr>
            <a:lvl2pPr marL="223833" indent="0">
              <a:buNone/>
              <a:defRPr/>
            </a:lvl2pPr>
          </a:lstStyle>
          <a:p>
            <a:pPr lvl="0"/>
            <a:endParaRPr lang="en-GB"/>
          </a:p>
        </p:txBody>
      </p:sp>
      <p:sp>
        <p:nvSpPr>
          <p:cNvPr id="12" name="TextBox 11">
            <a:extLst>
              <a:ext uri="{FF2B5EF4-FFF2-40B4-BE49-F238E27FC236}">
                <a16:creationId xmlns:a16="http://schemas.microsoft.com/office/drawing/2014/main" id="{9207FAD7-BBB4-BEF9-79EC-F03D13C89F0B}"/>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ICON/Section/Title/4 </a:t>
            </a:r>
            <a:r>
              <a:rPr lang="en-GB" sz="1000" b="1">
                <a:solidFill>
                  <a:srgbClr val="D1D1D1"/>
                </a:solidFill>
                <a:latin typeface="Verdana" panose="020B0604030504040204" pitchFamily="34" charset="0"/>
                <a:ea typeface="Verdana" panose="020B0604030504040204" pitchFamily="34" charset="0"/>
                <a:cs typeface="Verdana" panose="020B0604030504040204" pitchFamily="34" charset="0"/>
              </a:rPr>
              <a:t>Columns</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TextBox 3">
            <a:extLst>
              <a:ext uri="{FF2B5EF4-FFF2-40B4-BE49-F238E27FC236}">
                <a16:creationId xmlns:a16="http://schemas.microsoft.com/office/drawing/2014/main" id="{62F89660-5D4D-A570-833C-A58225C9F352}"/>
              </a:ext>
            </a:extLst>
          </p:cNvPr>
          <p:cNvSpPr txBox="1"/>
          <p:nvPr userDrawn="1"/>
        </p:nvSpPr>
        <p:spPr>
          <a:xfrm>
            <a:off x="-2146220" y="825501"/>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 line</a:t>
            </a:r>
          </a:p>
        </p:txBody>
      </p:sp>
      <p:sp>
        <p:nvSpPr>
          <p:cNvPr id="22" name="TextBox 1">
            <a:extLst>
              <a:ext uri="{FF2B5EF4-FFF2-40B4-BE49-F238E27FC236}">
                <a16:creationId xmlns:a16="http://schemas.microsoft.com/office/drawing/2014/main" id="{36355F96-74B0-47F2-78C5-261EB9B3776B}"/>
              </a:ext>
            </a:extLst>
          </p:cNvPr>
          <p:cNvSpPr txBox="1"/>
          <p:nvPr userDrawn="1"/>
        </p:nvSpPr>
        <p:spPr>
          <a:xfrm>
            <a:off x="-1930574" y="215864"/>
            <a:ext cx="1908048"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Section Title: </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Max. 1 line</a:t>
            </a:r>
          </a:p>
        </p:txBody>
      </p:sp>
      <p:sp>
        <p:nvSpPr>
          <p:cNvPr id="23" name="TextBox 5">
            <a:extLst>
              <a:ext uri="{FF2B5EF4-FFF2-40B4-BE49-F238E27FC236}">
                <a16:creationId xmlns:a16="http://schemas.microsoft.com/office/drawing/2014/main" id="{E938E58C-1AA0-202D-2E00-A2EBA6C46247}"/>
              </a:ext>
            </a:extLst>
          </p:cNvPr>
          <p:cNvSpPr txBox="1"/>
          <p:nvPr userDrawn="1"/>
        </p:nvSpPr>
        <p:spPr>
          <a:xfrm>
            <a:off x="-2224710" y="1729840"/>
            <a:ext cx="2202184" cy="461665"/>
          </a:xfrm>
          <a:prstGeom prst="rect">
            <a:avLst/>
          </a:prstGeom>
          <a:noFill/>
          <a:ln w="6350">
            <a:noFill/>
          </a:ln>
          <a:effectLst/>
        </p:spPr>
        <p:txBody>
          <a:bodyPr wrap="square" anchor="ctr">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Text and levels: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24" name="Picture 23">
            <a:extLst>
              <a:ext uri="{FF2B5EF4-FFF2-40B4-BE49-F238E27FC236}">
                <a16:creationId xmlns:a16="http://schemas.microsoft.com/office/drawing/2014/main" id="{6300F1EC-7558-A1A9-9400-84F45FBC1AC2}"/>
              </a:ext>
            </a:extLst>
          </p:cNvPr>
          <p:cNvPicPr>
            <a:picLocks noChangeAspect="1"/>
          </p:cNvPicPr>
          <p:nvPr userDrawn="1"/>
        </p:nvPicPr>
        <p:blipFill>
          <a:blip r:embed="rId4">
            <a:alphaModFix amt="60000"/>
          </a:blip>
          <a:stretch>
            <a:fillRect/>
          </a:stretch>
        </p:blipFill>
        <p:spPr>
          <a:xfrm>
            <a:off x="-503816" y="1600839"/>
            <a:ext cx="387292" cy="138319"/>
          </a:xfrm>
          <a:prstGeom prst="rect">
            <a:avLst/>
          </a:prstGeom>
        </p:spPr>
      </p:pic>
      <p:sp>
        <p:nvSpPr>
          <p:cNvPr id="25" name="TextBox 12">
            <a:extLst>
              <a:ext uri="{FF2B5EF4-FFF2-40B4-BE49-F238E27FC236}">
                <a16:creationId xmlns:a16="http://schemas.microsoft.com/office/drawing/2014/main" id="{BE62DC53-2D8F-15C1-484C-C862FC72C237}"/>
              </a:ext>
            </a:extLst>
          </p:cNvPr>
          <p:cNvSpPr txBox="1"/>
          <p:nvPr userDrawn="1"/>
        </p:nvSpPr>
        <p:spPr>
          <a:xfrm>
            <a:off x="-2272239" y="2583067"/>
            <a:ext cx="2247898" cy="461665"/>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Columns: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add or remove columns in the textbox by clicking the </a:t>
            </a:r>
            <a:r>
              <a:rPr lang="en-GB" sz="800"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columns icon.</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pic>
        <p:nvPicPr>
          <p:cNvPr id="27" name="Picture 26">
            <a:extLst>
              <a:ext uri="{FF2B5EF4-FFF2-40B4-BE49-F238E27FC236}">
                <a16:creationId xmlns:a16="http://schemas.microsoft.com/office/drawing/2014/main" id="{CE0B8BA2-BA50-BBD6-981F-D019FF4B27AE}"/>
              </a:ext>
            </a:extLst>
          </p:cNvPr>
          <p:cNvPicPr>
            <a:picLocks noChangeAspect="1"/>
          </p:cNvPicPr>
          <p:nvPr userDrawn="1"/>
        </p:nvPicPr>
        <p:blipFill>
          <a:blip r:embed="rId5">
            <a:alphaModFix amt="40000"/>
          </a:blip>
          <a:stretch>
            <a:fillRect/>
          </a:stretch>
        </p:blipFill>
        <p:spPr>
          <a:xfrm>
            <a:off x="-478288" y="2426445"/>
            <a:ext cx="368805" cy="208044"/>
          </a:xfrm>
          <a:prstGeom prst="rect">
            <a:avLst/>
          </a:prstGeom>
        </p:spPr>
      </p:pic>
      <p:sp>
        <p:nvSpPr>
          <p:cNvPr id="29" name="TextBox 9">
            <a:extLst>
              <a:ext uri="{FF2B5EF4-FFF2-40B4-BE49-F238E27FC236}">
                <a16:creationId xmlns:a16="http://schemas.microsoft.com/office/drawing/2014/main" id="{13FDEE88-9D4E-7428-5277-C1D2CC9A5B98}"/>
              </a:ext>
            </a:extLst>
          </p:cNvPr>
          <p:cNvSpPr txBox="1"/>
          <p:nvPr userDrawn="1"/>
        </p:nvSpPr>
        <p:spPr>
          <a:xfrm>
            <a:off x="-2224706" y="3875692"/>
            <a:ext cx="2202180" cy="1290097"/>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Insert object: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lang="en-GB" sz="800" b="1"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NB</a:t>
            </a: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picture/object is placed in front of the logo. Click the “Reset” button in the top Ribbon. The the logo will appear and the master elements will snap back into correct position.</a:t>
            </a:r>
          </a:p>
        </p:txBody>
      </p:sp>
      <p:pic>
        <p:nvPicPr>
          <p:cNvPr id="30" name="Picture 29">
            <a:extLst>
              <a:ext uri="{FF2B5EF4-FFF2-40B4-BE49-F238E27FC236}">
                <a16:creationId xmlns:a16="http://schemas.microsoft.com/office/drawing/2014/main" id="{73717D39-3412-65A9-B553-2E75C1EB829F}"/>
              </a:ext>
            </a:extLst>
          </p:cNvPr>
          <p:cNvPicPr>
            <a:picLocks noChangeAspect="1"/>
          </p:cNvPicPr>
          <p:nvPr userDrawn="1"/>
        </p:nvPicPr>
        <p:blipFill>
          <a:blip r:embed="rId6"/>
          <a:stretch>
            <a:fillRect/>
          </a:stretch>
        </p:blipFill>
        <p:spPr>
          <a:xfrm>
            <a:off x="-1679944" y="3658223"/>
            <a:ext cx="1579295" cy="217833"/>
          </a:xfrm>
          <a:prstGeom prst="rect">
            <a:avLst/>
          </a:prstGeom>
        </p:spPr>
      </p:pic>
      <p:sp>
        <p:nvSpPr>
          <p:cNvPr id="8" name="TextBox 12">
            <a:extLst>
              <a:ext uri="{FF2B5EF4-FFF2-40B4-BE49-F238E27FC236}">
                <a16:creationId xmlns:a16="http://schemas.microsoft.com/office/drawing/2014/main" id="{04598261-9BC3-2FD2-E65D-870BBFB28304}"/>
              </a:ext>
            </a:extLst>
          </p:cNvPr>
          <p:cNvSpPr txBox="1"/>
          <p:nvPr userDrawn="1"/>
        </p:nvSpPr>
        <p:spPr>
          <a:xfrm>
            <a:off x="12177660" y="5758163"/>
            <a:ext cx="2569597" cy="461665"/>
          </a:xfrm>
          <a:prstGeom prst="rect">
            <a:avLst/>
          </a:prstGeom>
          <a:noFill/>
          <a:ln w="6350">
            <a:noFill/>
          </a:ln>
          <a:effectLst/>
        </p:spPr>
        <p:txBody>
          <a:bodyPr wrap="square">
            <a:spAutoFit/>
          </a:bodyPr>
          <a:lstStyle/>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id="{E71AA421-D60F-F001-1425-2C7504BCE68B}"/>
              </a:ext>
            </a:extLst>
          </p:cNvPr>
          <p:cNvSpPr txBox="1"/>
          <p:nvPr userDrawn="1"/>
        </p:nvSpPr>
        <p:spPr>
          <a:xfrm>
            <a:off x="-2078338" y="5165789"/>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411580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CON/Section/Titl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103CD8-DC4B-1EAC-E4B7-A853F1896FA8}"/>
              </a:ext>
            </a:extLst>
          </p:cNvPr>
          <p:cNvSpPr>
            <a:spLocks noGrp="1"/>
          </p:cNvSpPr>
          <p:nvPr>
            <p:ph type="title"/>
          </p:nvPr>
        </p:nvSpPr>
        <p:spPr>
          <a:xfrm>
            <a:off x="695327" y="825501"/>
            <a:ext cx="10801351" cy="1040170"/>
          </a:xfrm>
          <a:prstGeom prst="rect">
            <a:avLst/>
          </a:prstGeom>
        </p:spPr>
        <p:txBody>
          <a:bodyPr/>
          <a:lstStyle>
            <a:lvl1pPr>
              <a:defRPr sz="3200"/>
            </a:lvl1pPr>
          </a:lstStyle>
          <a:p>
            <a:endParaRPr lang="en-GB"/>
          </a:p>
        </p:txBody>
      </p:sp>
      <p:sp>
        <p:nvSpPr>
          <p:cNvPr id="8" name="Grafikk i plassholder">
            <a:extLst>
              <a:ext uri="{FF2B5EF4-FFF2-40B4-BE49-F238E27FC236}">
                <a16:creationId xmlns:a16="http://schemas.microsoft.com/office/drawing/2014/main" id="{D6D84BDD-13D3-C825-6A73-56FE901ACA41}"/>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a:t>Click to add text</a:t>
            </a:r>
          </a:p>
        </p:txBody>
      </p:sp>
      <p:sp>
        <p:nvSpPr>
          <p:cNvPr id="3" name="Date Placeholder 2">
            <a:extLst>
              <a:ext uri="{FF2B5EF4-FFF2-40B4-BE49-F238E27FC236}">
                <a16:creationId xmlns:a16="http://schemas.microsoft.com/office/drawing/2014/main" id="{B566C561-0974-41CF-42B9-C78DA580B48D}"/>
              </a:ext>
            </a:extLst>
          </p:cNvPr>
          <p:cNvSpPr>
            <a:spLocks noGrp="1"/>
          </p:cNvSpPr>
          <p:nvPr>
            <p:ph type="dt" sz="half" idx="17"/>
          </p:nvPr>
        </p:nvSpPr>
        <p:spPr/>
        <p:txBody>
          <a:bodyPr/>
          <a:lstStyle/>
          <a:p>
            <a:fld id="{90417C46-E534-2347-A7BF-725E7794B63A}" type="datetime1">
              <a:rPr lang="en-GB" smtClean="0"/>
              <a:t>12/03/2025</a:t>
            </a:fld>
            <a:endParaRPr lang="en-GB"/>
          </a:p>
        </p:txBody>
      </p:sp>
      <p:sp>
        <p:nvSpPr>
          <p:cNvPr id="4" name="Footer Placeholder 3">
            <a:extLst>
              <a:ext uri="{FF2B5EF4-FFF2-40B4-BE49-F238E27FC236}">
                <a16:creationId xmlns:a16="http://schemas.microsoft.com/office/drawing/2014/main" id="{648C7659-D67C-A528-1169-331192252C73}"/>
              </a:ext>
            </a:extLst>
          </p:cNvPr>
          <p:cNvSpPr>
            <a:spLocks noGrp="1"/>
          </p:cNvSpPr>
          <p:nvPr>
            <p:ph type="ftr" sz="quarter" idx="18"/>
          </p:nvPr>
        </p:nvSpPr>
        <p:spPr/>
        <p:txBody>
          <a:bodyPr/>
          <a:lstStyle/>
          <a:p>
            <a:endParaRPr lang="en-GB"/>
          </a:p>
        </p:txBody>
      </p:sp>
      <p:sp>
        <p:nvSpPr>
          <p:cNvPr id="5" name="Slide Number Placeholder 4">
            <a:extLst>
              <a:ext uri="{FF2B5EF4-FFF2-40B4-BE49-F238E27FC236}">
                <a16:creationId xmlns:a16="http://schemas.microsoft.com/office/drawing/2014/main" id="{3BBBC64A-6162-B40A-EDBA-36D63AD09098}"/>
              </a:ext>
            </a:extLst>
          </p:cNvPr>
          <p:cNvSpPr>
            <a:spLocks noGrp="1"/>
          </p:cNvSpPr>
          <p:nvPr>
            <p:ph type="sldNum" sz="quarter" idx="19"/>
          </p:nvPr>
        </p:nvSpPr>
        <p:spPr/>
        <p:txBody>
          <a:bodyPr/>
          <a:lstStyle/>
          <a:p>
            <a:fld id="{BE2ACD00-28B2-4D17-A930-2C9F8441C7CA}" type="slidenum">
              <a:rPr lang="en-GB" smtClean="0"/>
              <a:pPr/>
              <a:t>‹#›</a:t>
            </a:fld>
            <a:endParaRPr lang="en-GB"/>
          </a:p>
        </p:txBody>
      </p:sp>
      <p:sp>
        <p:nvSpPr>
          <p:cNvPr id="6" name="Plassholder for tekst 13">
            <a:extLst>
              <a:ext uri="{FF2B5EF4-FFF2-40B4-BE49-F238E27FC236}">
                <a16:creationId xmlns:a16="http://schemas.microsoft.com/office/drawing/2014/main" id="{E0D8537D-C59D-57B5-E54F-F7E7DA73287E}"/>
              </a:ext>
            </a:extLst>
          </p:cNvPr>
          <p:cNvSpPr>
            <a:spLocks noGrp="1"/>
          </p:cNvSpPr>
          <p:nvPr>
            <p:ph type="body" sz="quarter" idx="16"/>
          </p:nvPr>
        </p:nvSpPr>
        <p:spPr>
          <a:xfrm>
            <a:off x="694800" y="323516"/>
            <a:ext cx="9828639" cy="246222"/>
          </a:xfrm>
        </p:spPr>
        <p:txBody>
          <a:bodyPr>
            <a:noAutofit/>
          </a:bodyPr>
          <a:lstStyle>
            <a:lvl1pPr marL="0" indent="0" algn="l">
              <a:buNone/>
              <a:defRPr sz="1600" b="0" i="0">
                <a:solidFill>
                  <a:srgbClr val="999999"/>
                </a:solidFill>
                <a:latin typeface="+mn-lt"/>
              </a:defRPr>
            </a:lvl1pPr>
            <a:lvl2pPr marL="223833" indent="0">
              <a:buNone/>
              <a:defRPr/>
            </a:lvl2pPr>
          </a:lstStyle>
          <a:p>
            <a:pPr lvl="0"/>
            <a:endParaRPr lang="en-GB"/>
          </a:p>
        </p:txBody>
      </p:sp>
      <p:sp>
        <p:nvSpPr>
          <p:cNvPr id="10" name="TextBox 9">
            <a:extLst>
              <a:ext uri="{FF2B5EF4-FFF2-40B4-BE49-F238E27FC236}">
                <a16:creationId xmlns:a16="http://schemas.microsoft.com/office/drawing/2014/main" id="{F729A7B1-8BC9-F2AC-3F29-1B715B1E5447}"/>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ICON/Section/Title</a:t>
            </a:r>
          </a:p>
        </p:txBody>
      </p:sp>
      <p:sp>
        <p:nvSpPr>
          <p:cNvPr id="16" name="TextBox 3">
            <a:extLst>
              <a:ext uri="{FF2B5EF4-FFF2-40B4-BE49-F238E27FC236}">
                <a16:creationId xmlns:a16="http://schemas.microsoft.com/office/drawing/2014/main" id="{AF8DBDD7-3B9C-D149-D073-5F45B09F593B}"/>
              </a:ext>
            </a:extLst>
          </p:cNvPr>
          <p:cNvSpPr txBox="1"/>
          <p:nvPr userDrawn="1"/>
        </p:nvSpPr>
        <p:spPr>
          <a:xfrm>
            <a:off x="-2146220" y="825501"/>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1-2 lines</a:t>
            </a:r>
          </a:p>
        </p:txBody>
      </p:sp>
      <p:sp>
        <p:nvSpPr>
          <p:cNvPr id="18" name="TextBox 1">
            <a:extLst>
              <a:ext uri="{FF2B5EF4-FFF2-40B4-BE49-F238E27FC236}">
                <a16:creationId xmlns:a16="http://schemas.microsoft.com/office/drawing/2014/main" id="{313F7094-F7E5-90B0-7E69-CFE20570D826}"/>
              </a:ext>
            </a:extLst>
          </p:cNvPr>
          <p:cNvSpPr txBox="1"/>
          <p:nvPr userDrawn="1"/>
        </p:nvSpPr>
        <p:spPr>
          <a:xfrm>
            <a:off x="-1930574" y="215864"/>
            <a:ext cx="1908048"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Section Title: </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Max. 1 line</a:t>
            </a:r>
          </a:p>
        </p:txBody>
      </p:sp>
      <p:sp>
        <p:nvSpPr>
          <p:cNvPr id="7" name="TextBox 12">
            <a:extLst>
              <a:ext uri="{FF2B5EF4-FFF2-40B4-BE49-F238E27FC236}">
                <a16:creationId xmlns:a16="http://schemas.microsoft.com/office/drawing/2014/main" id="{51DF991C-2EB4-2510-EF9E-AF778FB8E7C9}"/>
              </a:ext>
            </a:extLst>
          </p:cNvPr>
          <p:cNvSpPr txBox="1"/>
          <p:nvPr userDrawn="1"/>
        </p:nvSpPr>
        <p:spPr>
          <a:xfrm>
            <a:off x="12177660" y="5758163"/>
            <a:ext cx="2569597" cy="461665"/>
          </a:xfrm>
          <a:prstGeom prst="rect">
            <a:avLst/>
          </a:prstGeom>
          <a:noFill/>
          <a:ln w="6350">
            <a:noFill/>
          </a:ln>
          <a:effectLst/>
        </p:spPr>
        <p:txBody>
          <a:bodyPr wrap="square">
            <a:spAutoFit/>
          </a:bodyPr>
          <a:lstStyle/>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2FEE4F9D-80FB-F4A9-56E1-B3A129F27B69}"/>
              </a:ext>
            </a:extLst>
          </p:cNvPr>
          <p:cNvSpPr txBox="1"/>
          <p:nvPr userDrawn="1"/>
        </p:nvSpPr>
        <p:spPr>
          <a:xfrm>
            <a:off x="-2056210" y="5511942"/>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329025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ontpage/Divider/Picture B">
    <p:bg>
      <p:bgPr>
        <a:solidFill>
          <a:schemeClr val="bg2"/>
        </a:solidFill>
        <a:effectLst/>
      </p:bgPr>
    </p:bg>
    <p:spTree>
      <p:nvGrpSpPr>
        <p:cNvPr id="1" name=""/>
        <p:cNvGrpSpPr/>
        <p:nvPr/>
      </p:nvGrpSpPr>
      <p:grpSpPr>
        <a:xfrm>
          <a:off x="0" y="0"/>
          <a:ext cx="0" cy="0"/>
          <a:chOff x="0" y="0"/>
          <a:chExt cx="0" cy="0"/>
        </a:xfrm>
      </p:grpSpPr>
      <p:sp>
        <p:nvSpPr>
          <p:cNvPr id="9" name="Tittel 1">
            <a:extLst>
              <a:ext uri="{FF2B5EF4-FFF2-40B4-BE49-F238E27FC236}">
                <a16:creationId xmlns:a16="http://schemas.microsoft.com/office/drawing/2014/main" id="{76372768-F159-C41C-E724-4BB4000A8117}"/>
              </a:ext>
            </a:extLst>
          </p:cNvPr>
          <p:cNvSpPr>
            <a:spLocks noGrp="1"/>
          </p:cNvSpPr>
          <p:nvPr>
            <p:ph type="ctrTitle"/>
          </p:nvPr>
        </p:nvSpPr>
        <p:spPr>
          <a:xfrm>
            <a:off x="9288087" y="2155343"/>
            <a:ext cx="2208591" cy="1162306"/>
          </a:xfrm>
        </p:spPr>
        <p:txBody>
          <a:bodyPr wrap="square" anchor="b">
            <a:spAutoFit/>
          </a:bodyPr>
          <a:lstStyle>
            <a:lvl1pPr algn="l">
              <a:defRPr sz="2800"/>
            </a:lvl1pPr>
          </a:lstStyle>
          <a:p>
            <a:r>
              <a:rPr lang="en-US"/>
              <a:t>Click to edit Master title style</a:t>
            </a:r>
            <a:endParaRPr lang="en-GB"/>
          </a:p>
        </p:txBody>
      </p:sp>
      <p:sp>
        <p:nvSpPr>
          <p:cNvPr id="10" name="Undertittel 2">
            <a:extLst>
              <a:ext uri="{FF2B5EF4-FFF2-40B4-BE49-F238E27FC236}">
                <a16:creationId xmlns:a16="http://schemas.microsoft.com/office/drawing/2014/main" id="{8E8475A3-4AA1-759E-762D-268C6020CE5F}"/>
              </a:ext>
            </a:extLst>
          </p:cNvPr>
          <p:cNvSpPr>
            <a:spLocks noGrp="1"/>
          </p:cNvSpPr>
          <p:nvPr>
            <p:ph type="subTitle" idx="1"/>
          </p:nvPr>
        </p:nvSpPr>
        <p:spPr>
          <a:xfrm>
            <a:off x="9288088" y="3386214"/>
            <a:ext cx="2208589" cy="1655762"/>
          </a:xfrm>
        </p:spPr>
        <p:txBody>
          <a:bodyPr/>
          <a:lstStyle>
            <a:lvl1pPr marL="0" indent="0" algn="l">
              <a:buNone/>
              <a:defRPr sz="1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14" name="Plassholder for bilde">
            <a:extLst>
              <a:ext uri="{FF2B5EF4-FFF2-40B4-BE49-F238E27FC236}">
                <a16:creationId xmlns:a16="http://schemas.microsoft.com/office/drawing/2014/main" id="{5A278F9A-B5AA-60DF-2941-CF523FFDBFDF}"/>
              </a:ext>
            </a:extLst>
          </p:cNvPr>
          <p:cNvSpPr>
            <a:spLocks noGrp="1"/>
          </p:cNvSpPr>
          <p:nvPr>
            <p:ph type="pic" sz="quarter" idx="14" hasCustomPrompt="1"/>
          </p:nvPr>
        </p:nvSpPr>
        <p:spPr>
          <a:xfrm>
            <a:off x="2" y="0"/>
            <a:ext cx="8978900" cy="6858000"/>
          </a:xfrm>
          <a:custGeom>
            <a:avLst/>
            <a:gdLst>
              <a:gd name="connsiteX0" fmla="*/ 0 w 17957800"/>
              <a:gd name="connsiteY0" fmla="*/ 0 h 13716000"/>
              <a:gd name="connsiteX1" fmla="*/ 15878175 w 17957800"/>
              <a:gd name="connsiteY1" fmla="*/ 0 h 13716000"/>
              <a:gd name="connsiteX2" fmla="*/ 17957800 w 17957800"/>
              <a:gd name="connsiteY2" fmla="*/ 9702800 h 13716000"/>
              <a:gd name="connsiteX3" fmla="*/ 17618076 w 17957800"/>
              <a:gd name="connsiteY3" fmla="*/ 13716000 h 13716000"/>
              <a:gd name="connsiteX4" fmla="*/ 0 w 17957800"/>
              <a:gd name="connsiteY4" fmla="*/ 1371600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7800" h="13716000">
                <a:moveTo>
                  <a:pt x="0" y="0"/>
                </a:moveTo>
                <a:lnTo>
                  <a:pt x="15878175" y="0"/>
                </a:lnTo>
                <a:cubicBezTo>
                  <a:pt x="17214214" y="2959862"/>
                  <a:pt x="17957800" y="6244463"/>
                  <a:pt x="17957800" y="9702800"/>
                </a:cubicBezTo>
                <a:cubicBezTo>
                  <a:pt x="17957800" y="11070844"/>
                  <a:pt x="17841468" y="12411710"/>
                  <a:pt x="17618076" y="13716000"/>
                </a:cubicBezTo>
                <a:lnTo>
                  <a:pt x="0" y="13716000"/>
                </a:lnTo>
                <a:close/>
              </a:path>
            </a:pathLst>
          </a:custGeom>
          <a:solidFill>
            <a:srgbClr val="FFFFFF"/>
          </a:solidFill>
        </p:spPr>
        <p:txBody>
          <a:bodyPr wrap="square" lIns="684000" rIns="3240000" anchor="ctr" anchorCtr="0">
            <a:noAutofit/>
          </a:bodyPr>
          <a:lstStyle>
            <a:lvl1pPr marL="0" indent="0">
              <a:spcBef>
                <a:spcPts val="0"/>
              </a:spcBef>
              <a:buNone/>
              <a:defRPr sz="1200">
                <a:solidFill>
                  <a:srgbClr val="999999"/>
                </a:solidFill>
              </a:defRPr>
            </a:lvl1pPr>
          </a:lstStyle>
          <a:p>
            <a:r>
              <a:rPr lang="en-GB" noProof="0"/>
              <a:t>Insert picture</a:t>
            </a:r>
            <a:br>
              <a:rPr lang="en-GB" noProof="0"/>
            </a:br>
            <a:br>
              <a:rPr lang="en-GB" noProof="0"/>
            </a:br>
            <a:r>
              <a:rPr lang="en-GB" noProof="0"/>
              <a:t>1. Select this placeholder and choose an image from Tryg’s Imageshop located to the right in the «Insert» menu . You can also click on the Icon to select an image from your computer. </a:t>
            </a:r>
            <a:br>
              <a:rPr lang="en-GB" noProof="0"/>
            </a:br>
            <a:br>
              <a:rPr lang="en-GB" noProof="0"/>
            </a:br>
            <a:r>
              <a:rPr lang="en-GB" noProof="0"/>
              <a:t>2. After inserting the image, you can change the size and position. Click on «Picture  format» and select «Crop» from the main ribbon. </a:t>
            </a:r>
          </a:p>
        </p:txBody>
      </p:sp>
      <p:sp>
        <p:nvSpPr>
          <p:cNvPr id="4" name="Date Placeholder 3">
            <a:extLst>
              <a:ext uri="{FF2B5EF4-FFF2-40B4-BE49-F238E27FC236}">
                <a16:creationId xmlns:a16="http://schemas.microsoft.com/office/drawing/2014/main" id="{3741BB4C-3364-EA99-5948-EA1153899B11}"/>
              </a:ext>
            </a:extLst>
          </p:cNvPr>
          <p:cNvSpPr>
            <a:spLocks noGrp="1"/>
          </p:cNvSpPr>
          <p:nvPr>
            <p:ph type="dt" sz="half" idx="15"/>
          </p:nvPr>
        </p:nvSpPr>
        <p:spPr/>
        <p:txBody>
          <a:bodyPr/>
          <a:lstStyle/>
          <a:p>
            <a:fld id="{7F4A1DC1-9DE0-FE4D-BB1C-F84105DDE1AC}" type="datetime1">
              <a:rPr lang="en-GB" smtClean="0"/>
              <a:t>12/03/2025</a:t>
            </a:fld>
            <a:endParaRPr lang="en-GB"/>
          </a:p>
        </p:txBody>
      </p:sp>
      <p:sp>
        <p:nvSpPr>
          <p:cNvPr id="5" name="Footer Placeholder 4">
            <a:extLst>
              <a:ext uri="{FF2B5EF4-FFF2-40B4-BE49-F238E27FC236}">
                <a16:creationId xmlns:a16="http://schemas.microsoft.com/office/drawing/2014/main" id="{64F90A98-1B22-C7DB-AA71-45C6FDC01D3D}"/>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70A61B16-5387-F12A-D471-9B50671D5BA0}"/>
              </a:ext>
            </a:extLst>
          </p:cNvPr>
          <p:cNvSpPr>
            <a:spLocks noGrp="1"/>
          </p:cNvSpPr>
          <p:nvPr>
            <p:ph type="sldNum" sz="quarter" idx="17"/>
          </p:nvPr>
        </p:nvSpPr>
        <p:spPr/>
        <p:txBody>
          <a:bodyPr/>
          <a:lstStyle/>
          <a:p>
            <a:fld id="{BE2ACD00-28B2-4D17-A930-2C9F8441C7CA}" type="slidenum">
              <a:rPr lang="en-GB" smtClean="0"/>
              <a:pPr/>
              <a:t>‹#›</a:t>
            </a:fld>
            <a:endParaRPr lang="en-GB"/>
          </a:p>
        </p:txBody>
      </p:sp>
      <p:sp>
        <p:nvSpPr>
          <p:cNvPr id="13" name="Text Placeholder 12">
            <a:extLst>
              <a:ext uri="{FF2B5EF4-FFF2-40B4-BE49-F238E27FC236}">
                <a16:creationId xmlns:a16="http://schemas.microsoft.com/office/drawing/2014/main" id="{74E3A67A-0499-2DD7-3FF9-35393584D35B}"/>
              </a:ext>
            </a:extLst>
          </p:cNvPr>
          <p:cNvSpPr>
            <a:spLocks noGrp="1"/>
          </p:cNvSpPr>
          <p:nvPr>
            <p:ph type="body" sz="quarter" idx="18"/>
          </p:nvPr>
        </p:nvSpPr>
        <p:spPr>
          <a:xfrm>
            <a:off x="9288463" y="5192717"/>
            <a:ext cx="2208212" cy="981075"/>
          </a:xfrm>
        </p:spPr>
        <p:txBody>
          <a:bodyPr anchor="b"/>
          <a:lstStyle>
            <a:lvl1pPr marL="0" indent="0">
              <a:buNone/>
              <a:defRPr sz="1000">
                <a:latin typeface="+mn-lt"/>
              </a:defRPr>
            </a:lvl1pPr>
            <a:lvl2pPr marL="223833" indent="0">
              <a:buNone/>
              <a:defRPr sz="1151">
                <a:latin typeface="+mn-lt"/>
              </a:defRPr>
            </a:lvl2pPr>
            <a:lvl3pPr marL="473857" indent="0">
              <a:buNone/>
              <a:defRPr sz="1151">
                <a:latin typeface="+mn-lt"/>
              </a:defRPr>
            </a:lvl3pPr>
            <a:lvl4pPr marL="0" indent="0">
              <a:buFont typeface="Arial" panose="020B0604020202020204" pitchFamily="34" charset="0"/>
              <a:buNone/>
              <a:defRPr sz="1151">
                <a:latin typeface="+mn-lt"/>
              </a:defRPr>
            </a:lvl4pPr>
            <a:lvl5pPr marL="0" indent="0">
              <a:buFont typeface="Arial" panose="020B0604020202020204" pitchFamily="34" charset="0"/>
              <a:buNone/>
              <a:defRPr sz="1151">
                <a:latin typeface="+mn-lt"/>
              </a:defRPr>
            </a:lvl5pPr>
          </a:lstStyle>
          <a:p>
            <a:pPr lvl="0"/>
            <a:r>
              <a:rPr lang="en-US"/>
              <a:t>Click to edit Master text styles</a:t>
            </a:r>
          </a:p>
        </p:txBody>
      </p:sp>
      <p:sp>
        <p:nvSpPr>
          <p:cNvPr id="2" name="TextBox 1">
            <a:extLst>
              <a:ext uri="{FF2B5EF4-FFF2-40B4-BE49-F238E27FC236}">
                <a16:creationId xmlns:a16="http://schemas.microsoft.com/office/drawing/2014/main" id="{D57919C2-DA37-734A-464A-8ABBE3AE5F0B}"/>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Frontpage/Divider/Picture B</a:t>
            </a:r>
          </a:p>
        </p:txBody>
      </p:sp>
      <p:sp>
        <p:nvSpPr>
          <p:cNvPr id="11" name="TextBox 3">
            <a:extLst>
              <a:ext uri="{FF2B5EF4-FFF2-40B4-BE49-F238E27FC236}">
                <a16:creationId xmlns:a16="http://schemas.microsoft.com/office/drawing/2014/main" id="{B3E6748E-FCB0-0326-6739-7AD7A34A26DE}"/>
              </a:ext>
            </a:extLst>
          </p:cNvPr>
          <p:cNvSpPr txBox="1"/>
          <p:nvPr userDrawn="1"/>
        </p:nvSpPr>
        <p:spPr>
          <a:xfrm>
            <a:off x="12192000" y="2155343"/>
            <a:ext cx="2123694" cy="338554"/>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1-4 lines</a:t>
            </a:r>
          </a:p>
        </p:txBody>
      </p:sp>
      <p:sp>
        <p:nvSpPr>
          <p:cNvPr id="15" name="TextBox 4">
            <a:extLst>
              <a:ext uri="{FF2B5EF4-FFF2-40B4-BE49-F238E27FC236}">
                <a16:creationId xmlns:a16="http://schemas.microsoft.com/office/drawing/2014/main" id="{B75960DC-10C2-7DC2-B6A3-A1C9D1A51C8F}"/>
              </a:ext>
            </a:extLst>
          </p:cNvPr>
          <p:cNvSpPr txBox="1"/>
          <p:nvPr userDrawn="1"/>
        </p:nvSpPr>
        <p:spPr>
          <a:xfrm>
            <a:off x="12214227" y="3386214"/>
            <a:ext cx="2123694" cy="338554"/>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Subtitle/lead paragraph: </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17" name="TextBox 5">
            <a:extLst>
              <a:ext uri="{FF2B5EF4-FFF2-40B4-BE49-F238E27FC236}">
                <a16:creationId xmlns:a16="http://schemas.microsoft.com/office/drawing/2014/main" id="{E91F9A9A-FA1A-6D36-1C77-EC06B1677FE4}"/>
              </a:ext>
            </a:extLst>
          </p:cNvPr>
          <p:cNvSpPr txBox="1"/>
          <p:nvPr userDrawn="1"/>
        </p:nvSpPr>
        <p:spPr>
          <a:xfrm>
            <a:off x="12214227" y="5886669"/>
            <a:ext cx="2513762" cy="338554"/>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Note/Text: </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20" name="TextBox 5">
            <a:extLst>
              <a:ext uri="{FF2B5EF4-FFF2-40B4-BE49-F238E27FC236}">
                <a16:creationId xmlns:a16="http://schemas.microsoft.com/office/drawing/2014/main" id="{E7C2A590-5A58-2666-4AD6-C62776BF61B8}"/>
              </a:ext>
            </a:extLst>
          </p:cNvPr>
          <p:cNvSpPr txBox="1"/>
          <p:nvPr userDrawn="1"/>
        </p:nvSpPr>
        <p:spPr>
          <a:xfrm>
            <a:off x="12214227" y="3858271"/>
            <a:ext cx="2179656" cy="584775"/>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consider adjusting the font-size or the size and position of the textboxes.</a:t>
            </a:r>
          </a:p>
        </p:txBody>
      </p:sp>
      <p:sp>
        <p:nvSpPr>
          <p:cNvPr id="3" name="TextBox 9">
            <a:extLst>
              <a:ext uri="{FF2B5EF4-FFF2-40B4-BE49-F238E27FC236}">
                <a16:creationId xmlns:a16="http://schemas.microsoft.com/office/drawing/2014/main" id="{55DC53FB-13CD-FF16-307F-501836A9B494}"/>
              </a:ext>
            </a:extLst>
          </p:cNvPr>
          <p:cNvSpPr txBox="1"/>
          <p:nvPr userDrawn="1"/>
        </p:nvSpPr>
        <p:spPr>
          <a:xfrm>
            <a:off x="-2700528" y="3046025"/>
            <a:ext cx="2700528" cy="20851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algn="r"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top menu.</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“Open Imageshop”  all the way to right on the menu. Log-in with your Tryg-user.*</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algn="r"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lifebuoy-icon. Choose “Home” on the top menu and click the “Reset” button in the top Ribbon. The logo will appear and the master elements will snap back in correct position.</a:t>
            </a:r>
          </a:p>
          <a:p>
            <a:pPr algn="r" fontAlgn="ctr">
              <a:spcBef>
                <a:spcPts val="650"/>
              </a:spcBef>
            </a:pP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you are not </a:t>
            </a:r>
            <a:r>
              <a:rPr lang="en-GB" sz="800"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already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registered as a Tryg-</a:t>
            </a:r>
            <a:r>
              <a:rPr lang="en-GB" sz="800"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user you can do this by visiting: tryg.imageshop.org. You can only use your Tryg-email.</a:t>
            </a:r>
            <a:endPar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id="{E38C7137-F783-5F86-DDF1-483BA3F01646}"/>
              </a:ext>
            </a:extLst>
          </p:cNvPr>
          <p:cNvPicPr>
            <a:picLocks noChangeAspect="1"/>
          </p:cNvPicPr>
          <p:nvPr userDrawn="1"/>
        </p:nvPicPr>
        <p:blipFill>
          <a:blip r:embed="rId2">
            <a:alphaModFix amt="50000"/>
          </a:blip>
          <a:stretch>
            <a:fillRect/>
          </a:stretch>
        </p:blipFill>
        <p:spPr>
          <a:xfrm>
            <a:off x="-1227200" y="2739661"/>
            <a:ext cx="1105061" cy="246875"/>
          </a:xfrm>
          <a:prstGeom prst="rect">
            <a:avLst/>
          </a:prstGeom>
        </p:spPr>
      </p:pic>
    </p:spTree>
    <p:extLst>
      <p:ext uri="{BB962C8B-B14F-4D97-AF65-F5344CB8AC3E}">
        <p14:creationId xmlns:p14="http://schemas.microsoft.com/office/powerpoint/2010/main" val="183674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80" userDrawn="1">
          <p15:clr>
            <a:srgbClr val="FBAE40"/>
          </p15:clr>
        </p15:guide>
        <p15:guide id="2" pos="192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CON/Title aligned/Content">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F77EDC89-EC50-7887-13EF-4967CDF0067D}"/>
              </a:ext>
            </a:extLst>
          </p:cNvPr>
          <p:cNvSpPr>
            <a:spLocks noGrp="1"/>
          </p:cNvSpPr>
          <p:nvPr>
            <p:ph type="title"/>
          </p:nvPr>
        </p:nvSpPr>
        <p:spPr>
          <a:xfrm>
            <a:off x="695326" y="278218"/>
            <a:ext cx="9828113" cy="400110"/>
          </a:xfrm>
          <a:prstGeom prst="rect">
            <a:avLst/>
          </a:prstGeom>
        </p:spPr>
        <p:txBody>
          <a:bodyPr anchor="t" anchorCtr="0">
            <a:noAutofit/>
          </a:bodyPr>
          <a:lstStyle>
            <a:lvl1pPr>
              <a:defRPr sz="2600"/>
            </a:lvl1pPr>
          </a:lstStyle>
          <a:p>
            <a:endParaRPr lang="en-GB"/>
          </a:p>
        </p:txBody>
      </p:sp>
      <p:sp>
        <p:nvSpPr>
          <p:cNvPr id="8" name="Grafikk i plassholder">
            <a:extLst>
              <a:ext uri="{FF2B5EF4-FFF2-40B4-BE49-F238E27FC236}">
                <a16:creationId xmlns:a16="http://schemas.microsoft.com/office/drawing/2014/main" id="{CE2078EA-A596-8BB4-89AD-28F5FCB6DBE7}"/>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a:t>Click to add text</a:t>
            </a:r>
          </a:p>
        </p:txBody>
      </p:sp>
      <p:sp>
        <p:nvSpPr>
          <p:cNvPr id="2" name="Date Placeholder 1">
            <a:extLst>
              <a:ext uri="{FF2B5EF4-FFF2-40B4-BE49-F238E27FC236}">
                <a16:creationId xmlns:a16="http://schemas.microsoft.com/office/drawing/2014/main" id="{10037B86-341A-D3F8-541D-00526977E56D}"/>
              </a:ext>
            </a:extLst>
          </p:cNvPr>
          <p:cNvSpPr>
            <a:spLocks noGrp="1"/>
          </p:cNvSpPr>
          <p:nvPr>
            <p:ph type="dt" sz="half" idx="14"/>
          </p:nvPr>
        </p:nvSpPr>
        <p:spPr/>
        <p:txBody>
          <a:bodyPr/>
          <a:lstStyle/>
          <a:p>
            <a:fld id="{DF9F4FD4-B84E-2241-AA5E-0F557F41D6E9}" type="datetime1">
              <a:rPr lang="en-GB" smtClean="0"/>
              <a:t>12/03/2025</a:t>
            </a:fld>
            <a:endParaRPr lang="en-GB"/>
          </a:p>
        </p:txBody>
      </p:sp>
      <p:sp>
        <p:nvSpPr>
          <p:cNvPr id="3" name="Footer Placeholder 2">
            <a:extLst>
              <a:ext uri="{FF2B5EF4-FFF2-40B4-BE49-F238E27FC236}">
                <a16:creationId xmlns:a16="http://schemas.microsoft.com/office/drawing/2014/main" id="{949FA85D-FE7B-C82E-C975-08C394369F18}"/>
              </a:ext>
            </a:extLst>
          </p:cNvPr>
          <p:cNvSpPr>
            <a:spLocks noGrp="1"/>
          </p:cNvSpPr>
          <p:nvPr>
            <p:ph type="ftr" sz="quarter" idx="15"/>
          </p:nvPr>
        </p:nvSpPr>
        <p:spPr/>
        <p:txBody>
          <a:bodyPr/>
          <a:lstStyle/>
          <a:p>
            <a:endParaRPr lang="en-GB"/>
          </a:p>
        </p:txBody>
      </p:sp>
      <p:sp>
        <p:nvSpPr>
          <p:cNvPr id="4" name="Slide Number Placeholder 3">
            <a:extLst>
              <a:ext uri="{FF2B5EF4-FFF2-40B4-BE49-F238E27FC236}">
                <a16:creationId xmlns:a16="http://schemas.microsoft.com/office/drawing/2014/main" id="{92A8F469-F117-3F5E-3437-7BCAFAC5D134}"/>
              </a:ext>
            </a:extLst>
          </p:cNvPr>
          <p:cNvSpPr>
            <a:spLocks noGrp="1"/>
          </p:cNvSpPr>
          <p:nvPr>
            <p:ph type="sldNum" sz="quarter" idx="16"/>
          </p:nvPr>
        </p:nvSpPr>
        <p:spPr/>
        <p:txBody>
          <a:bodyPr/>
          <a:lstStyle/>
          <a:p>
            <a:fld id="{BE2ACD00-28B2-4D17-A930-2C9F8441C7CA}" type="slidenum">
              <a:rPr lang="en-GB" smtClean="0"/>
              <a:pPr/>
              <a:t>‹#›</a:t>
            </a:fld>
            <a:endParaRPr lang="en-GB"/>
          </a:p>
        </p:txBody>
      </p:sp>
      <p:sp>
        <p:nvSpPr>
          <p:cNvPr id="17" name="Plassholder for innhold 2">
            <a:extLst>
              <a:ext uri="{FF2B5EF4-FFF2-40B4-BE49-F238E27FC236}">
                <a16:creationId xmlns:a16="http://schemas.microsoft.com/office/drawing/2014/main" id="{84C424CA-89BA-95EE-DE4E-E379CFF4FEF6}"/>
              </a:ext>
            </a:extLst>
          </p:cNvPr>
          <p:cNvSpPr>
            <a:spLocks noGrp="1"/>
          </p:cNvSpPr>
          <p:nvPr>
            <p:ph idx="1" hasCustomPrompt="1"/>
          </p:nvPr>
        </p:nvSpPr>
        <p:spPr>
          <a:xfrm>
            <a:off x="695327" y="825501"/>
            <a:ext cx="10801351" cy="5348288"/>
          </a:xfrm>
        </p:spPr>
        <p:txBody>
          <a:bodyPr/>
          <a:lstStyle>
            <a:lvl1pPr marL="0" indent="0">
              <a:buNone/>
              <a:defRPr/>
            </a:lvl1pPr>
          </a:lstStyle>
          <a:p>
            <a:pPr lvl="0"/>
            <a:r>
              <a:rPr lang="en-GB"/>
              <a:t>Click to add text. Use indent level 4 for subtitle and level 2-3 for bullets. </a:t>
            </a:r>
          </a:p>
          <a:p>
            <a:pPr lvl="1"/>
            <a:r>
              <a:rPr lang="en-GB"/>
              <a:t>Second level</a:t>
            </a:r>
          </a:p>
          <a:p>
            <a:pPr lvl="2"/>
            <a:r>
              <a:rPr lang="en-GB"/>
              <a:t>Third level</a:t>
            </a:r>
          </a:p>
          <a:p>
            <a:pPr lvl="3"/>
            <a:r>
              <a:rPr lang="en-GB"/>
              <a:t>Fourth level</a:t>
            </a:r>
          </a:p>
          <a:p>
            <a:pPr lvl="4"/>
            <a:r>
              <a:rPr lang="en-GB"/>
              <a:t>Fifth level</a:t>
            </a:r>
          </a:p>
        </p:txBody>
      </p:sp>
      <p:sp>
        <p:nvSpPr>
          <p:cNvPr id="14" name="TextBox 13">
            <a:extLst>
              <a:ext uri="{FF2B5EF4-FFF2-40B4-BE49-F238E27FC236}">
                <a16:creationId xmlns:a16="http://schemas.microsoft.com/office/drawing/2014/main" id="{F0DF318B-001C-E9F7-D7B3-67633362ADC3}"/>
              </a:ext>
            </a:extLst>
          </p:cNvPr>
          <p:cNvSpPr txBox="1"/>
          <p:nvPr userDrawn="1"/>
        </p:nvSpPr>
        <p:spPr>
          <a:xfrm>
            <a:off x="2" y="-293721"/>
            <a:ext cx="3864991"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ICON/Title aligned/Content</a:t>
            </a:r>
          </a:p>
        </p:txBody>
      </p:sp>
      <p:sp>
        <p:nvSpPr>
          <p:cNvPr id="15" name="TextBox 5">
            <a:extLst>
              <a:ext uri="{FF2B5EF4-FFF2-40B4-BE49-F238E27FC236}">
                <a16:creationId xmlns:a16="http://schemas.microsoft.com/office/drawing/2014/main" id="{57C17704-243A-ED82-75E0-2A158CBA2371}"/>
              </a:ext>
            </a:extLst>
          </p:cNvPr>
          <p:cNvSpPr txBox="1"/>
          <p:nvPr userDrawn="1"/>
        </p:nvSpPr>
        <p:spPr>
          <a:xfrm>
            <a:off x="-2224710" y="1045146"/>
            <a:ext cx="2202184" cy="461665"/>
          </a:xfrm>
          <a:prstGeom prst="rect">
            <a:avLst/>
          </a:prstGeom>
          <a:noFill/>
          <a:ln w="6350">
            <a:noFill/>
          </a:ln>
          <a:effectLst/>
        </p:spPr>
        <p:txBody>
          <a:bodyPr wrap="square" anchor="ctr">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Text and levels: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16" name="Picture 15">
            <a:extLst>
              <a:ext uri="{FF2B5EF4-FFF2-40B4-BE49-F238E27FC236}">
                <a16:creationId xmlns:a16="http://schemas.microsoft.com/office/drawing/2014/main" id="{72A4A547-4566-C1EC-AB98-785C8DB9FAED}"/>
              </a:ext>
            </a:extLst>
          </p:cNvPr>
          <p:cNvPicPr>
            <a:picLocks noChangeAspect="1"/>
          </p:cNvPicPr>
          <p:nvPr userDrawn="1"/>
        </p:nvPicPr>
        <p:blipFill>
          <a:blip r:embed="rId4">
            <a:alphaModFix amt="60000"/>
          </a:blip>
          <a:stretch>
            <a:fillRect/>
          </a:stretch>
        </p:blipFill>
        <p:spPr>
          <a:xfrm>
            <a:off x="-503816" y="916145"/>
            <a:ext cx="387292" cy="138319"/>
          </a:xfrm>
          <a:prstGeom prst="rect">
            <a:avLst/>
          </a:prstGeom>
        </p:spPr>
      </p:pic>
      <p:sp>
        <p:nvSpPr>
          <p:cNvPr id="18" name="TextBox 12">
            <a:extLst>
              <a:ext uri="{FF2B5EF4-FFF2-40B4-BE49-F238E27FC236}">
                <a16:creationId xmlns:a16="http://schemas.microsoft.com/office/drawing/2014/main" id="{223414A2-1DB0-901B-FB37-39C7B49BC89E}"/>
              </a:ext>
            </a:extLst>
          </p:cNvPr>
          <p:cNvSpPr txBox="1"/>
          <p:nvPr userDrawn="1"/>
        </p:nvSpPr>
        <p:spPr>
          <a:xfrm>
            <a:off x="-2272239" y="1935185"/>
            <a:ext cx="2247898" cy="461665"/>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Columns: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add or remove columns in the textbox by clicking the </a:t>
            </a:r>
            <a:r>
              <a:rPr lang="en-GB" sz="800"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columns icon.</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pic>
        <p:nvPicPr>
          <p:cNvPr id="19" name="Picture 18">
            <a:extLst>
              <a:ext uri="{FF2B5EF4-FFF2-40B4-BE49-F238E27FC236}">
                <a16:creationId xmlns:a16="http://schemas.microsoft.com/office/drawing/2014/main" id="{C2918BE6-E7D2-D974-1EFE-E979E149DA20}"/>
              </a:ext>
            </a:extLst>
          </p:cNvPr>
          <p:cNvPicPr>
            <a:picLocks noChangeAspect="1"/>
          </p:cNvPicPr>
          <p:nvPr userDrawn="1"/>
        </p:nvPicPr>
        <p:blipFill>
          <a:blip r:embed="rId5">
            <a:alphaModFix amt="40000"/>
          </a:blip>
          <a:stretch>
            <a:fillRect/>
          </a:stretch>
        </p:blipFill>
        <p:spPr>
          <a:xfrm>
            <a:off x="-478288" y="1778563"/>
            <a:ext cx="368805" cy="208044"/>
          </a:xfrm>
          <a:prstGeom prst="rect">
            <a:avLst/>
          </a:prstGeom>
        </p:spPr>
      </p:pic>
      <p:sp>
        <p:nvSpPr>
          <p:cNvPr id="21" name="TextBox 20">
            <a:extLst>
              <a:ext uri="{FF2B5EF4-FFF2-40B4-BE49-F238E27FC236}">
                <a16:creationId xmlns:a16="http://schemas.microsoft.com/office/drawing/2014/main" id="{A5323948-75C9-FDA1-FCE4-A23387DC4AE0}"/>
              </a:ext>
            </a:extLst>
          </p:cNvPr>
          <p:cNvSpPr txBox="1"/>
          <p:nvPr userDrawn="1"/>
        </p:nvSpPr>
        <p:spPr>
          <a:xfrm>
            <a:off x="-2146220" y="278218"/>
            <a:ext cx="2123694"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 line</a:t>
            </a:r>
          </a:p>
        </p:txBody>
      </p:sp>
      <p:sp>
        <p:nvSpPr>
          <p:cNvPr id="25" name="TextBox 9">
            <a:extLst>
              <a:ext uri="{FF2B5EF4-FFF2-40B4-BE49-F238E27FC236}">
                <a16:creationId xmlns:a16="http://schemas.microsoft.com/office/drawing/2014/main" id="{9C19ADA2-93F9-4EC7-9404-5B44F7E2A686}"/>
              </a:ext>
            </a:extLst>
          </p:cNvPr>
          <p:cNvSpPr txBox="1"/>
          <p:nvPr userDrawn="1"/>
        </p:nvSpPr>
        <p:spPr>
          <a:xfrm>
            <a:off x="-2224706" y="3775438"/>
            <a:ext cx="2202180" cy="1290097"/>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Insert object: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lang="en-GB" sz="800" b="1"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NB</a:t>
            </a: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picture/object is placed in front of the logo. Click the “Reset” button in the top Ribbon. The the logo will appear and the master elements will snap back into correct position.</a:t>
            </a:r>
          </a:p>
        </p:txBody>
      </p:sp>
      <p:pic>
        <p:nvPicPr>
          <p:cNvPr id="26" name="Picture 25">
            <a:extLst>
              <a:ext uri="{FF2B5EF4-FFF2-40B4-BE49-F238E27FC236}">
                <a16:creationId xmlns:a16="http://schemas.microsoft.com/office/drawing/2014/main" id="{84814605-5A5F-D5CA-9BEE-E744714789AA}"/>
              </a:ext>
            </a:extLst>
          </p:cNvPr>
          <p:cNvPicPr>
            <a:picLocks noChangeAspect="1"/>
          </p:cNvPicPr>
          <p:nvPr userDrawn="1"/>
        </p:nvPicPr>
        <p:blipFill>
          <a:blip r:embed="rId6"/>
          <a:stretch>
            <a:fillRect/>
          </a:stretch>
        </p:blipFill>
        <p:spPr>
          <a:xfrm>
            <a:off x="-1679944" y="3557969"/>
            <a:ext cx="1579295" cy="217833"/>
          </a:xfrm>
          <a:prstGeom prst="rect">
            <a:avLst/>
          </a:prstGeom>
        </p:spPr>
      </p:pic>
      <p:sp>
        <p:nvSpPr>
          <p:cNvPr id="6" name="TextBox 12">
            <a:extLst>
              <a:ext uri="{FF2B5EF4-FFF2-40B4-BE49-F238E27FC236}">
                <a16:creationId xmlns:a16="http://schemas.microsoft.com/office/drawing/2014/main" id="{9AAE68E8-CE5A-CDEE-B300-B3C8A30F1363}"/>
              </a:ext>
            </a:extLst>
          </p:cNvPr>
          <p:cNvSpPr txBox="1"/>
          <p:nvPr userDrawn="1"/>
        </p:nvSpPr>
        <p:spPr>
          <a:xfrm>
            <a:off x="12177660" y="5758163"/>
            <a:ext cx="2569597" cy="461665"/>
          </a:xfrm>
          <a:prstGeom prst="rect">
            <a:avLst/>
          </a:prstGeom>
          <a:noFill/>
          <a:ln w="6350">
            <a:noFill/>
          </a:ln>
          <a:effectLst/>
        </p:spPr>
        <p:txBody>
          <a:bodyPr wrap="square">
            <a:spAutoFit/>
          </a:bodyPr>
          <a:lstStyle/>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919C7CC6-1E5F-39B6-2182-9BB0AEF844F0}"/>
              </a:ext>
            </a:extLst>
          </p:cNvPr>
          <p:cNvSpPr txBox="1"/>
          <p:nvPr userDrawn="1"/>
        </p:nvSpPr>
        <p:spPr>
          <a:xfrm>
            <a:off x="-2056210" y="5511942"/>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368303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CON/Title aligned/2 Content">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F77EDC89-EC50-7887-13EF-4967CDF0067D}"/>
              </a:ext>
            </a:extLst>
          </p:cNvPr>
          <p:cNvSpPr>
            <a:spLocks noGrp="1"/>
          </p:cNvSpPr>
          <p:nvPr>
            <p:ph type="title"/>
          </p:nvPr>
        </p:nvSpPr>
        <p:spPr>
          <a:xfrm>
            <a:off x="695326" y="278218"/>
            <a:ext cx="9828113" cy="400110"/>
          </a:xfrm>
          <a:prstGeom prst="rect">
            <a:avLst/>
          </a:prstGeom>
        </p:spPr>
        <p:txBody>
          <a:bodyPr anchor="t" anchorCtr="0">
            <a:noAutofit/>
          </a:bodyPr>
          <a:lstStyle>
            <a:lvl1pPr>
              <a:defRPr sz="2600"/>
            </a:lvl1pPr>
          </a:lstStyle>
          <a:p>
            <a:endParaRPr lang="en-GB"/>
          </a:p>
        </p:txBody>
      </p:sp>
      <p:sp>
        <p:nvSpPr>
          <p:cNvPr id="8" name="Grafikk i plassholder">
            <a:extLst>
              <a:ext uri="{FF2B5EF4-FFF2-40B4-BE49-F238E27FC236}">
                <a16:creationId xmlns:a16="http://schemas.microsoft.com/office/drawing/2014/main" id="{CE2078EA-A596-8BB4-89AD-28F5FCB6DBE7}"/>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a:t>Click to add text</a:t>
            </a:r>
          </a:p>
        </p:txBody>
      </p:sp>
      <p:sp>
        <p:nvSpPr>
          <p:cNvPr id="2" name="Date Placeholder 1">
            <a:extLst>
              <a:ext uri="{FF2B5EF4-FFF2-40B4-BE49-F238E27FC236}">
                <a16:creationId xmlns:a16="http://schemas.microsoft.com/office/drawing/2014/main" id="{10037B86-341A-D3F8-541D-00526977E56D}"/>
              </a:ext>
            </a:extLst>
          </p:cNvPr>
          <p:cNvSpPr>
            <a:spLocks noGrp="1"/>
          </p:cNvSpPr>
          <p:nvPr>
            <p:ph type="dt" sz="half" idx="14"/>
          </p:nvPr>
        </p:nvSpPr>
        <p:spPr/>
        <p:txBody>
          <a:bodyPr/>
          <a:lstStyle/>
          <a:p>
            <a:fld id="{DF9F4FD4-B84E-2241-AA5E-0F557F41D6E9}" type="datetime1">
              <a:rPr lang="en-GB" smtClean="0"/>
              <a:t>12/03/2025</a:t>
            </a:fld>
            <a:endParaRPr lang="en-GB"/>
          </a:p>
        </p:txBody>
      </p:sp>
      <p:sp>
        <p:nvSpPr>
          <p:cNvPr id="3" name="Footer Placeholder 2">
            <a:extLst>
              <a:ext uri="{FF2B5EF4-FFF2-40B4-BE49-F238E27FC236}">
                <a16:creationId xmlns:a16="http://schemas.microsoft.com/office/drawing/2014/main" id="{949FA85D-FE7B-C82E-C975-08C394369F18}"/>
              </a:ext>
            </a:extLst>
          </p:cNvPr>
          <p:cNvSpPr>
            <a:spLocks noGrp="1"/>
          </p:cNvSpPr>
          <p:nvPr>
            <p:ph type="ftr" sz="quarter" idx="15"/>
          </p:nvPr>
        </p:nvSpPr>
        <p:spPr/>
        <p:txBody>
          <a:bodyPr/>
          <a:lstStyle/>
          <a:p>
            <a:endParaRPr lang="en-GB"/>
          </a:p>
        </p:txBody>
      </p:sp>
      <p:sp>
        <p:nvSpPr>
          <p:cNvPr id="4" name="Slide Number Placeholder 3">
            <a:extLst>
              <a:ext uri="{FF2B5EF4-FFF2-40B4-BE49-F238E27FC236}">
                <a16:creationId xmlns:a16="http://schemas.microsoft.com/office/drawing/2014/main" id="{92A8F469-F117-3F5E-3437-7BCAFAC5D134}"/>
              </a:ext>
            </a:extLst>
          </p:cNvPr>
          <p:cNvSpPr>
            <a:spLocks noGrp="1"/>
          </p:cNvSpPr>
          <p:nvPr>
            <p:ph type="sldNum" sz="quarter" idx="16"/>
          </p:nvPr>
        </p:nvSpPr>
        <p:spPr/>
        <p:txBody>
          <a:bodyPr/>
          <a:lstStyle/>
          <a:p>
            <a:fld id="{BE2ACD00-28B2-4D17-A930-2C9F8441C7CA}" type="slidenum">
              <a:rPr lang="en-GB" smtClean="0"/>
              <a:pPr/>
              <a:t>‹#›</a:t>
            </a:fld>
            <a:endParaRPr lang="en-GB"/>
          </a:p>
        </p:txBody>
      </p:sp>
      <p:sp>
        <p:nvSpPr>
          <p:cNvPr id="14" name="TextBox 13">
            <a:extLst>
              <a:ext uri="{FF2B5EF4-FFF2-40B4-BE49-F238E27FC236}">
                <a16:creationId xmlns:a16="http://schemas.microsoft.com/office/drawing/2014/main" id="{F0DF318B-001C-E9F7-D7B3-67633362ADC3}"/>
              </a:ext>
            </a:extLst>
          </p:cNvPr>
          <p:cNvSpPr txBox="1"/>
          <p:nvPr userDrawn="1"/>
        </p:nvSpPr>
        <p:spPr>
          <a:xfrm>
            <a:off x="2" y="-293721"/>
            <a:ext cx="3864991"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ICON/Title aligned/2 Content</a:t>
            </a:r>
          </a:p>
        </p:txBody>
      </p:sp>
      <p:sp>
        <p:nvSpPr>
          <p:cNvPr id="7" name="Plassholder for innhold 2">
            <a:extLst>
              <a:ext uri="{FF2B5EF4-FFF2-40B4-BE49-F238E27FC236}">
                <a16:creationId xmlns:a16="http://schemas.microsoft.com/office/drawing/2014/main" id="{7902DA4B-5D17-D90A-91FB-B6CB102CB6F2}"/>
              </a:ext>
            </a:extLst>
          </p:cNvPr>
          <p:cNvSpPr>
            <a:spLocks noGrp="1"/>
          </p:cNvSpPr>
          <p:nvPr>
            <p:ph idx="1" hasCustomPrompt="1"/>
          </p:nvPr>
        </p:nvSpPr>
        <p:spPr>
          <a:xfrm>
            <a:off x="695325" y="825504"/>
            <a:ext cx="5065395" cy="5337051"/>
          </a:xfrm>
        </p:spPr>
        <p:txBody>
          <a:bodyPr/>
          <a:lstStyle>
            <a:lvl1pPr marL="0" indent="0">
              <a:buNone/>
              <a:defRPr/>
            </a:lvl1pPr>
          </a:lstStyle>
          <a:p>
            <a:pPr lvl="0"/>
            <a:r>
              <a:rPr lang="en-GB"/>
              <a:t>Click to add text. Use indent level 4 for subtitle and level 2-3 for bullets. </a:t>
            </a:r>
          </a:p>
          <a:p>
            <a:pPr lvl="1"/>
            <a:r>
              <a:rPr lang="en-GB"/>
              <a:t>Second level</a:t>
            </a:r>
          </a:p>
          <a:p>
            <a:pPr lvl="2"/>
            <a:r>
              <a:rPr lang="en-GB"/>
              <a:t>Third level</a:t>
            </a:r>
          </a:p>
          <a:p>
            <a:pPr lvl="3"/>
            <a:r>
              <a:rPr lang="en-GB"/>
              <a:t>Fourth level</a:t>
            </a:r>
          </a:p>
          <a:p>
            <a:pPr lvl="4"/>
            <a:r>
              <a:rPr lang="en-GB"/>
              <a:t>Fifth level</a:t>
            </a:r>
          </a:p>
        </p:txBody>
      </p:sp>
      <p:sp>
        <p:nvSpPr>
          <p:cNvPr id="9" name="Plassholder for innhold 2">
            <a:extLst>
              <a:ext uri="{FF2B5EF4-FFF2-40B4-BE49-F238E27FC236}">
                <a16:creationId xmlns:a16="http://schemas.microsoft.com/office/drawing/2014/main" id="{5CE4AE84-EB98-AB55-3F54-244C6A02E4D5}"/>
              </a:ext>
            </a:extLst>
          </p:cNvPr>
          <p:cNvSpPr>
            <a:spLocks noGrp="1"/>
          </p:cNvSpPr>
          <p:nvPr>
            <p:ph idx="20" hasCustomPrompt="1"/>
          </p:nvPr>
        </p:nvSpPr>
        <p:spPr>
          <a:xfrm>
            <a:off x="6124893" y="825504"/>
            <a:ext cx="5065395" cy="5337051"/>
          </a:xfrm>
        </p:spPr>
        <p:txBody>
          <a:bodyPr/>
          <a:lstStyle>
            <a:lvl1pPr marL="0" indent="0">
              <a:buNone/>
              <a:defRPr/>
            </a:lvl1pPr>
          </a:lstStyle>
          <a:p>
            <a:pPr lvl="0"/>
            <a:r>
              <a:rPr lang="en-GB"/>
              <a:t>Click to add text. Use indent level 4 for subtitle and level 2-3 for bullets. </a:t>
            </a:r>
          </a:p>
          <a:p>
            <a:pPr lvl="1"/>
            <a:r>
              <a:rPr lang="en-GB"/>
              <a:t>Second level</a:t>
            </a:r>
          </a:p>
          <a:p>
            <a:pPr lvl="2"/>
            <a:r>
              <a:rPr lang="en-GB"/>
              <a:t>Third level</a:t>
            </a:r>
          </a:p>
          <a:p>
            <a:pPr lvl="3"/>
            <a:r>
              <a:rPr lang="en-GB"/>
              <a:t>Fourth level</a:t>
            </a:r>
          </a:p>
          <a:p>
            <a:pPr lvl="4"/>
            <a:r>
              <a:rPr lang="en-GB"/>
              <a:t>Fifth level</a:t>
            </a:r>
          </a:p>
        </p:txBody>
      </p:sp>
      <p:sp>
        <p:nvSpPr>
          <p:cNvPr id="13" name="TextBox 5">
            <a:extLst>
              <a:ext uri="{FF2B5EF4-FFF2-40B4-BE49-F238E27FC236}">
                <a16:creationId xmlns:a16="http://schemas.microsoft.com/office/drawing/2014/main" id="{49DAD9BA-C044-7DD4-12B9-901412173DEB}"/>
              </a:ext>
            </a:extLst>
          </p:cNvPr>
          <p:cNvSpPr txBox="1"/>
          <p:nvPr userDrawn="1"/>
        </p:nvSpPr>
        <p:spPr>
          <a:xfrm>
            <a:off x="-2224710" y="1045146"/>
            <a:ext cx="2202184" cy="461665"/>
          </a:xfrm>
          <a:prstGeom prst="rect">
            <a:avLst/>
          </a:prstGeom>
          <a:noFill/>
          <a:ln w="6350">
            <a:noFill/>
          </a:ln>
          <a:effectLst/>
        </p:spPr>
        <p:txBody>
          <a:bodyPr wrap="square" anchor="ctr">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Text and levels: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15" name="Picture 14">
            <a:extLst>
              <a:ext uri="{FF2B5EF4-FFF2-40B4-BE49-F238E27FC236}">
                <a16:creationId xmlns:a16="http://schemas.microsoft.com/office/drawing/2014/main" id="{5775AFF3-D818-E081-6C13-A1FCF1CA46BD}"/>
              </a:ext>
            </a:extLst>
          </p:cNvPr>
          <p:cNvPicPr>
            <a:picLocks noChangeAspect="1"/>
          </p:cNvPicPr>
          <p:nvPr userDrawn="1"/>
        </p:nvPicPr>
        <p:blipFill>
          <a:blip r:embed="rId4">
            <a:alphaModFix amt="60000"/>
          </a:blip>
          <a:stretch>
            <a:fillRect/>
          </a:stretch>
        </p:blipFill>
        <p:spPr>
          <a:xfrm>
            <a:off x="-503816" y="916145"/>
            <a:ext cx="387292" cy="138319"/>
          </a:xfrm>
          <a:prstGeom prst="rect">
            <a:avLst/>
          </a:prstGeom>
        </p:spPr>
      </p:pic>
      <p:sp>
        <p:nvSpPr>
          <p:cNvPr id="18" name="TextBox 17">
            <a:extLst>
              <a:ext uri="{FF2B5EF4-FFF2-40B4-BE49-F238E27FC236}">
                <a16:creationId xmlns:a16="http://schemas.microsoft.com/office/drawing/2014/main" id="{9723CE30-7E41-FAD0-A23F-7199971B24DC}"/>
              </a:ext>
            </a:extLst>
          </p:cNvPr>
          <p:cNvSpPr txBox="1"/>
          <p:nvPr userDrawn="1"/>
        </p:nvSpPr>
        <p:spPr>
          <a:xfrm>
            <a:off x="-2146220" y="278218"/>
            <a:ext cx="2123694"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 line</a:t>
            </a:r>
          </a:p>
        </p:txBody>
      </p:sp>
      <p:sp>
        <p:nvSpPr>
          <p:cNvPr id="27" name="TextBox 9">
            <a:extLst>
              <a:ext uri="{FF2B5EF4-FFF2-40B4-BE49-F238E27FC236}">
                <a16:creationId xmlns:a16="http://schemas.microsoft.com/office/drawing/2014/main" id="{C33AC384-5617-0308-24A8-FA9015B7AF27}"/>
              </a:ext>
            </a:extLst>
          </p:cNvPr>
          <p:cNvSpPr txBox="1"/>
          <p:nvPr userDrawn="1"/>
        </p:nvSpPr>
        <p:spPr>
          <a:xfrm>
            <a:off x="-2224706" y="3775438"/>
            <a:ext cx="2202180" cy="1290097"/>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Insert object: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lang="en-GB" sz="800" b="1"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NB</a:t>
            </a: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picture/object is placed in front of the logo. Click the “Reset” button in the top Ribbon. The the logo will appear and the master elements will snap back into correct position.</a:t>
            </a:r>
          </a:p>
        </p:txBody>
      </p:sp>
      <p:pic>
        <p:nvPicPr>
          <p:cNvPr id="28" name="Picture 27">
            <a:extLst>
              <a:ext uri="{FF2B5EF4-FFF2-40B4-BE49-F238E27FC236}">
                <a16:creationId xmlns:a16="http://schemas.microsoft.com/office/drawing/2014/main" id="{1DBA56FF-6301-0968-3B4D-5CD6F302F142}"/>
              </a:ext>
            </a:extLst>
          </p:cNvPr>
          <p:cNvPicPr>
            <a:picLocks noChangeAspect="1"/>
          </p:cNvPicPr>
          <p:nvPr userDrawn="1"/>
        </p:nvPicPr>
        <p:blipFill>
          <a:blip r:embed="rId5"/>
          <a:stretch>
            <a:fillRect/>
          </a:stretch>
        </p:blipFill>
        <p:spPr>
          <a:xfrm>
            <a:off x="-1679944" y="3557969"/>
            <a:ext cx="1579295" cy="217833"/>
          </a:xfrm>
          <a:prstGeom prst="rect">
            <a:avLst/>
          </a:prstGeom>
        </p:spPr>
      </p:pic>
      <p:sp>
        <p:nvSpPr>
          <p:cNvPr id="6" name="TextBox 12">
            <a:extLst>
              <a:ext uri="{FF2B5EF4-FFF2-40B4-BE49-F238E27FC236}">
                <a16:creationId xmlns:a16="http://schemas.microsoft.com/office/drawing/2014/main" id="{311DF967-F207-B2C2-12AE-3EE3E4FBE880}"/>
              </a:ext>
            </a:extLst>
          </p:cNvPr>
          <p:cNvSpPr txBox="1"/>
          <p:nvPr userDrawn="1"/>
        </p:nvSpPr>
        <p:spPr>
          <a:xfrm>
            <a:off x="-2272239" y="1935185"/>
            <a:ext cx="2247898" cy="461665"/>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Columns: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add or remove columns in the textbox by clicking the </a:t>
            </a:r>
            <a:r>
              <a:rPr lang="en-GB" sz="800"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columns icon.</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pic>
        <p:nvPicPr>
          <p:cNvPr id="10" name="Picture 9">
            <a:extLst>
              <a:ext uri="{FF2B5EF4-FFF2-40B4-BE49-F238E27FC236}">
                <a16:creationId xmlns:a16="http://schemas.microsoft.com/office/drawing/2014/main" id="{D51239E1-A2D0-B075-326C-124433319ED4}"/>
              </a:ext>
            </a:extLst>
          </p:cNvPr>
          <p:cNvPicPr>
            <a:picLocks noChangeAspect="1"/>
          </p:cNvPicPr>
          <p:nvPr userDrawn="1"/>
        </p:nvPicPr>
        <p:blipFill>
          <a:blip r:embed="rId6">
            <a:alphaModFix amt="40000"/>
          </a:blip>
          <a:stretch>
            <a:fillRect/>
          </a:stretch>
        </p:blipFill>
        <p:spPr>
          <a:xfrm>
            <a:off x="-478288" y="1778563"/>
            <a:ext cx="368805" cy="208044"/>
          </a:xfrm>
          <a:prstGeom prst="rect">
            <a:avLst/>
          </a:prstGeom>
        </p:spPr>
      </p:pic>
      <p:sp>
        <p:nvSpPr>
          <p:cNvPr id="17" name="TextBox 12">
            <a:extLst>
              <a:ext uri="{FF2B5EF4-FFF2-40B4-BE49-F238E27FC236}">
                <a16:creationId xmlns:a16="http://schemas.microsoft.com/office/drawing/2014/main" id="{5CDA07B9-73F9-D50B-D019-1F5A2B088D86}"/>
              </a:ext>
            </a:extLst>
          </p:cNvPr>
          <p:cNvSpPr txBox="1"/>
          <p:nvPr userDrawn="1"/>
        </p:nvSpPr>
        <p:spPr>
          <a:xfrm>
            <a:off x="12177660" y="5758163"/>
            <a:ext cx="2569597" cy="461665"/>
          </a:xfrm>
          <a:prstGeom prst="rect">
            <a:avLst/>
          </a:prstGeom>
          <a:noFill/>
          <a:ln w="6350">
            <a:noFill/>
          </a:ln>
          <a:effectLst/>
        </p:spPr>
        <p:txBody>
          <a:bodyPr wrap="square">
            <a:spAutoFit/>
          </a:bodyPr>
          <a:lstStyle/>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extBox 18">
            <a:extLst>
              <a:ext uri="{FF2B5EF4-FFF2-40B4-BE49-F238E27FC236}">
                <a16:creationId xmlns:a16="http://schemas.microsoft.com/office/drawing/2014/main" id="{B0E6A100-A19A-CA29-30F1-EABCE134811B}"/>
              </a:ext>
            </a:extLst>
          </p:cNvPr>
          <p:cNvSpPr txBox="1"/>
          <p:nvPr userDrawn="1"/>
        </p:nvSpPr>
        <p:spPr>
          <a:xfrm>
            <a:off x="-2056210" y="5511942"/>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163393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itle aligned/4 Content">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F77EDC89-EC50-7887-13EF-4967CDF0067D}"/>
              </a:ext>
            </a:extLst>
          </p:cNvPr>
          <p:cNvSpPr>
            <a:spLocks noGrp="1"/>
          </p:cNvSpPr>
          <p:nvPr>
            <p:ph type="title"/>
          </p:nvPr>
        </p:nvSpPr>
        <p:spPr>
          <a:xfrm>
            <a:off x="695326" y="278218"/>
            <a:ext cx="9828113" cy="400110"/>
          </a:xfrm>
          <a:prstGeom prst="rect">
            <a:avLst/>
          </a:prstGeom>
        </p:spPr>
        <p:txBody>
          <a:bodyPr anchor="t" anchorCtr="0">
            <a:noAutofit/>
          </a:bodyPr>
          <a:lstStyle>
            <a:lvl1pPr>
              <a:defRPr sz="2600"/>
            </a:lvl1pPr>
          </a:lstStyle>
          <a:p>
            <a:endParaRPr lang="en-GB"/>
          </a:p>
        </p:txBody>
      </p:sp>
      <p:sp>
        <p:nvSpPr>
          <p:cNvPr id="8" name="Grafikk i plassholder">
            <a:extLst>
              <a:ext uri="{FF2B5EF4-FFF2-40B4-BE49-F238E27FC236}">
                <a16:creationId xmlns:a16="http://schemas.microsoft.com/office/drawing/2014/main" id="{CE2078EA-A596-8BB4-89AD-28F5FCB6DBE7}"/>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a:t>Click to add text</a:t>
            </a:r>
          </a:p>
        </p:txBody>
      </p:sp>
      <p:sp>
        <p:nvSpPr>
          <p:cNvPr id="2" name="Date Placeholder 1">
            <a:extLst>
              <a:ext uri="{FF2B5EF4-FFF2-40B4-BE49-F238E27FC236}">
                <a16:creationId xmlns:a16="http://schemas.microsoft.com/office/drawing/2014/main" id="{10037B86-341A-D3F8-541D-00526977E56D}"/>
              </a:ext>
            </a:extLst>
          </p:cNvPr>
          <p:cNvSpPr>
            <a:spLocks noGrp="1"/>
          </p:cNvSpPr>
          <p:nvPr>
            <p:ph type="dt" sz="half" idx="14"/>
          </p:nvPr>
        </p:nvSpPr>
        <p:spPr/>
        <p:txBody>
          <a:bodyPr/>
          <a:lstStyle/>
          <a:p>
            <a:fld id="{DF9F4FD4-B84E-2241-AA5E-0F557F41D6E9}" type="datetime1">
              <a:rPr lang="en-GB" smtClean="0"/>
              <a:t>12/03/2025</a:t>
            </a:fld>
            <a:endParaRPr lang="en-GB"/>
          </a:p>
        </p:txBody>
      </p:sp>
      <p:sp>
        <p:nvSpPr>
          <p:cNvPr id="3" name="Footer Placeholder 2">
            <a:extLst>
              <a:ext uri="{FF2B5EF4-FFF2-40B4-BE49-F238E27FC236}">
                <a16:creationId xmlns:a16="http://schemas.microsoft.com/office/drawing/2014/main" id="{949FA85D-FE7B-C82E-C975-08C394369F18}"/>
              </a:ext>
            </a:extLst>
          </p:cNvPr>
          <p:cNvSpPr>
            <a:spLocks noGrp="1"/>
          </p:cNvSpPr>
          <p:nvPr>
            <p:ph type="ftr" sz="quarter" idx="15"/>
          </p:nvPr>
        </p:nvSpPr>
        <p:spPr/>
        <p:txBody>
          <a:bodyPr/>
          <a:lstStyle/>
          <a:p>
            <a:endParaRPr lang="en-GB"/>
          </a:p>
        </p:txBody>
      </p:sp>
      <p:sp>
        <p:nvSpPr>
          <p:cNvPr id="4" name="Slide Number Placeholder 3">
            <a:extLst>
              <a:ext uri="{FF2B5EF4-FFF2-40B4-BE49-F238E27FC236}">
                <a16:creationId xmlns:a16="http://schemas.microsoft.com/office/drawing/2014/main" id="{92A8F469-F117-3F5E-3437-7BCAFAC5D134}"/>
              </a:ext>
            </a:extLst>
          </p:cNvPr>
          <p:cNvSpPr>
            <a:spLocks noGrp="1"/>
          </p:cNvSpPr>
          <p:nvPr>
            <p:ph type="sldNum" sz="quarter" idx="16"/>
          </p:nvPr>
        </p:nvSpPr>
        <p:spPr/>
        <p:txBody>
          <a:bodyPr/>
          <a:lstStyle/>
          <a:p>
            <a:fld id="{BE2ACD00-28B2-4D17-A930-2C9F8441C7CA}" type="slidenum">
              <a:rPr lang="en-GB" smtClean="0"/>
              <a:pPr/>
              <a:t>‹#›</a:t>
            </a:fld>
            <a:endParaRPr lang="en-GB"/>
          </a:p>
        </p:txBody>
      </p:sp>
      <p:sp>
        <p:nvSpPr>
          <p:cNvPr id="14" name="TextBox 13">
            <a:extLst>
              <a:ext uri="{FF2B5EF4-FFF2-40B4-BE49-F238E27FC236}">
                <a16:creationId xmlns:a16="http://schemas.microsoft.com/office/drawing/2014/main" id="{F0DF318B-001C-E9F7-D7B3-67633362ADC3}"/>
              </a:ext>
            </a:extLst>
          </p:cNvPr>
          <p:cNvSpPr txBox="1"/>
          <p:nvPr userDrawn="1"/>
        </p:nvSpPr>
        <p:spPr>
          <a:xfrm>
            <a:off x="2" y="-293721"/>
            <a:ext cx="3864991"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ICON/Title aligned/4 Content</a:t>
            </a:r>
          </a:p>
        </p:txBody>
      </p:sp>
      <p:sp>
        <p:nvSpPr>
          <p:cNvPr id="22" name="Plassholder for innhold 2">
            <a:extLst>
              <a:ext uri="{FF2B5EF4-FFF2-40B4-BE49-F238E27FC236}">
                <a16:creationId xmlns:a16="http://schemas.microsoft.com/office/drawing/2014/main" id="{C8410117-2AE5-324A-9814-E005A52A04B8}"/>
              </a:ext>
            </a:extLst>
          </p:cNvPr>
          <p:cNvSpPr>
            <a:spLocks noGrp="1"/>
          </p:cNvSpPr>
          <p:nvPr>
            <p:ph idx="1" hasCustomPrompt="1"/>
          </p:nvPr>
        </p:nvSpPr>
        <p:spPr>
          <a:xfrm>
            <a:off x="695325" y="825500"/>
            <a:ext cx="5065395" cy="2603499"/>
          </a:xfrm>
        </p:spPr>
        <p:txBody>
          <a:bodyPr/>
          <a:lstStyle>
            <a:lvl1pPr marL="0" indent="0">
              <a:buNone/>
              <a:defRPr/>
            </a:lvl1pPr>
          </a:lstStyle>
          <a:p>
            <a:pPr lvl="0"/>
            <a:r>
              <a:rPr lang="en-GB"/>
              <a:t>Click to add text. Use indent level 4 for subtitle and level 2-3 for bullets. </a:t>
            </a:r>
          </a:p>
          <a:p>
            <a:pPr lvl="1"/>
            <a:r>
              <a:rPr lang="en-GB"/>
              <a:t>Second level</a:t>
            </a:r>
          </a:p>
          <a:p>
            <a:pPr lvl="2"/>
            <a:r>
              <a:rPr lang="en-GB"/>
              <a:t>Third level</a:t>
            </a:r>
          </a:p>
          <a:p>
            <a:pPr lvl="3"/>
            <a:r>
              <a:rPr lang="en-GB"/>
              <a:t>Fourth level</a:t>
            </a:r>
          </a:p>
          <a:p>
            <a:pPr lvl="4"/>
            <a:r>
              <a:rPr lang="en-GB"/>
              <a:t>Fifth level</a:t>
            </a:r>
          </a:p>
        </p:txBody>
      </p:sp>
      <p:sp>
        <p:nvSpPr>
          <p:cNvPr id="23" name="Plassholder for innhold 2">
            <a:extLst>
              <a:ext uri="{FF2B5EF4-FFF2-40B4-BE49-F238E27FC236}">
                <a16:creationId xmlns:a16="http://schemas.microsoft.com/office/drawing/2014/main" id="{9F9211D9-4DC4-CD24-DDE5-14BEC5BEB283}"/>
              </a:ext>
            </a:extLst>
          </p:cNvPr>
          <p:cNvSpPr>
            <a:spLocks noGrp="1"/>
          </p:cNvSpPr>
          <p:nvPr>
            <p:ph idx="20" hasCustomPrompt="1"/>
          </p:nvPr>
        </p:nvSpPr>
        <p:spPr>
          <a:xfrm>
            <a:off x="6124893" y="825500"/>
            <a:ext cx="5065395" cy="2603499"/>
          </a:xfrm>
        </p:spPr>
        <p:txBody>
          <a:bodyPr/>
          <a:lstStyle>
            <a:lvl1pPr marL="0" indent="0">
              <a:buNone/>
              <a:defRPr/>
            </a:lvl1pPr>
          </a:lstStyle>
          <a:p>
            <a:pPr lvl="0"/>
            <a:r>
              <a:rPr lang="en-GB"/>
              <a:t>Click to add text. Use indent level 4 for subtitle and level 2-3 for bullets. </a:t>
            </a:r>
          </a:p>
          <a:p>
            <a:pPr lvl="1"/>
            <a:r>
              <a:rPr lang="en-GB"/>
              <a:t>Second level</a:t>
            </a:r>
          </a:p>
          <a:p>
            <a:pPr lvl="2"/>
            <a:r>
              <a:rPr lang="en-GB"/>
              <a:t>Third level</a:t>
            </a:r>
          </a:p>
          <a:p>
            <a:pPr lvl="3"/>
            <a:r>
              <a:rPr lang="en-GB"/>
              <a:t>Fourth level</a:t>
            </a:r>
          </a:p>
          <a:p>
            <a:pPr lvl="4"/>
            <a:r>
              <a:rPr lang="en-GB"/>
              <a:t>Fifth level</a:t>
            </a:r>
          </a:p>
        </p:txBody>
      </p:sp>
      <p:sp>
        <p:nvSpPr>
          <p:cNvPr id="24" name="Plassholder for innhold 2">
            <a:extLst>
              <a:ext uri="{FF2B5EF4-FFF2-40B4-BE49-F238E27FC236}">
                <a16:creationId xmlns:a16="http://schemas.microsoft.com/office/drawing/2014/main" id="{655BF5AC-6A42-D190-FDA2-33CFBF395F95}"/>
              </a:ext>
            </a:extLst>
          </p:cNvPr>
          <p:cNvSpPr>
            <a:spLocks noGrp="1"/>
          </p:cNvSpPr>
          <p:nvPr>
            <p:ph idx="21" hasCustomPrompt="1"/>
          </p:nvPr>
        </p:nvSpPr>
        <p:spPr>
          <a:xfrm>
            <a:off x="695325" y="3568700"/>
            <a:ext cx="5065395" cy="2603499"/>
          </a:xfrm>
        </p:spPr>
        <p:txBody>
          <a:bodyPr/>
          <a:lstStyle>
            <a:lvl1pPr marL="0" indent="0">
              <a:buNone/>
              <a:defRPr/>
            </a:lvl1pPr>
          </a:lstStyle>
          <a:p>
            <a:pPr lvl="0"/>
            <a:r>
              <a:rPr lang="en-GB"/>
              <a:t>Click to add text. Use indent level 4 for subtitle and level 2-3 for bullets. </a:t>
            </a:r>
          </a:p>
          <a:p>
            <a:pPr lvl="1"/>
            <a:r>
              <a:rPr lang="en-GB"/>
              <a:t>Second level</a:t>
            </a:r>
          </a:p>
          <a:p>
            <a:pPr lvl="2"/>
            <a:r>
              <a:rPr lang="en-GB"/>
              <a:t>Third level</a:t>
            </a:r>
          </a:p>
          <a:p>
            <a:pPr lvl="3"/>
            <a:r>
              <a:rPr lang="en-GB"/>
              <a:t>Fourth level</a:t>
            </a:r>
          </a:p>
          <a:p>
            <a:pPr lvl="4"/>
            <a:r>
              <a:rPr lang="en-GB"/>
              <a:t>Fifth level</a:t>
            </a:r>
          </a:p>
        </p:txBody>
      </p:sp>
      <p:sp>
        <p:nvSpPr>
          <p:cNvPr id="25" name="Plassholder for innhold 2">
            <a:extLst>
              <a:ext uri="{FF2B5EF4-FFF2-40B4-BE49-F238E27FC236}">
                <a16:creationId xmlns:a16="http://schemas.microsoft.com/office/drawing/2014/main" id="{27BC4681-D0B9-BDEF-FD32-B11966439071}"/>
              </a:ext>
            </a:extLst>
          </p:cNvPr>
          <p:cNvSpPr>
            <a:spLocks noGrp="1"/>
          </p:cNvSpPr>
          <p:nvPr>
            <p:ph idx="22" hasCustomPrompt="1"/>
          </p:nvPr>
        </p:nvSpPr>
        <p:spPr>
          <a:xfrm>
            <a:off x="6124893" y="3568700"/>
            <a:ext cx="5065395" cy="2603499"/>
          </a:xfrm>
        </p:spPr>
        <p:txBody>
          <a:bodyPr/>
          <a:lstStyle>
            <a:lvl1pPr marL="0" indent="0">
              <a:buNone/>
              <a:defRPr/>
            </a:lvl1pPr>
          </a:lstStyle>
          <a:p>
            <a:pPr lvl="0"/>
            <a:r>
              <a:rPr lang="en-GB"/>
              <a:t>Click to add text. Use indent level 4 for subtitle and level 2-3 for bullets. </a:t>
            </a:r>
          </a:p>
          <a:p>
            <a:pPr lvl="1"/>
            <a:r>
              <a:rPr lang="en-GB"/>
              <a:t>Second level</a:t>
            </a:r>
          </a:p>
          <a:p>
            <a:pPr lvl="2"/>
            <a:r>
              <a:rPr lang="en-GB"/>
              <a:t>Third level</a:t>
            </a:r>
          </a:p>
          <a:p>
            <a:pPr lvl="3"/>
            <a:r>
              <a:rPr lang="en-GB"/>
              <a:t>Fourth level</a:t>
            </a:r>
          </a:p>
          <a:p>
            <a:pPr lvl="4"/>
            <a:r>
              <a:rPr lang="en-GB"/>
              <a:t>Fifth level</a:t>
            </a:r>
          </a:p>
        </p:txBody>
      </p:sp>
      <p:sp>
        <p:nvSpPr>
          <p:cNvPr id="13" name="TextBox 5">
            <a:extLst>
              <a:ext uri="{FF2B5EF4-FFF2-40B4-BE49-F238E27FC236}">
                <a16:creationId xmlns:a16="http://schemas.microsoft.com/office/drawing/2014/main" id="{203906CC-56D5-1E11-1B8D-96D6A7894325}"/>
              </a:ext>
            </a:extLst>
          </p:cNvPr>
          <p:cNvSpPr txBox="1"/>
          <p:nvPr userDrawn="1"/>
        </p:nvSpPr>
        <p:spPr>
          <a:xfrm>
            <a:off x="-2224710" y="1045146"/>
            <a:ext cx="2202184" cy="461665"/>
          </a:xfrm>
          <a:prstGeom prst="rect">
            <a:avLst/>
          </a:prstGeom>
          <a:noFill/>
          <a:ln w="6350">
            <a:noFill/>
          </a:ln>
          <a:effectLst/>
        </p:spPr>
        <p:txBody>
          <a:bodyPr wrap="square" anchor="ctr">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Text and levels: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15" name="Picture 14">
            <a:extLst>
              <a:ext uri="{FF2B5EF4-FFF2-40B4-BE49-F238E27FC236}">
                <a16:creationId xmlns:a16="http://schemas.microsoft.com/office/drawing/2014/main" id="{C13863B8-B236-07D1-AB48-42EAC516E87B}"/>
              </a:ext>
            </a:extLst>
          </p:cNvPr>
          <p:cNvPicPr>
            <a:picLocks noChangeAspect="1"/>
          </p:cNvPicPr>
          <p:nvPr userDrawn="1"/>
        </p:nvPicPr>
        <p:blipFill>
          <a:blip r:embed="rId4">
            <a:alphaModFix amt="60000"/>
          </a:blip>
          <a:stretch>
            <a:fillRect/>
          </a:stretch>
        </p:blipFill>
        <p:spPr>
          <a:xfrm>
            <a:off x="-503816" y="916145"/>
            <a:ext cx="387292" cy="138319"/>
          </a:xfrm>
          <a:prstGeom prst="rect">
            <a:avLst/>
          </a:prstGeom>
        </p:spPr>
      </p:pic>
      <p:sp>
        <p:nvSpPr>
          <p:cNvPr id="18" name="TextBox 17">
            <a:extLst>
              <a:ext uri="{FF2B5EF4-FFF2-40B4-BE49-F238E27FC236}">
                <a16:creationId xmlns:a16="http://schemas.microsoft.com/office/drawing/2014/main" id="{9B47ED65-F4C9-99D1-E38B-106994449201}"/>
              </a:ext>
            </a:extLst>
          </p:cNvPr>
          <p:cNvSpPr txBox="1"/>
          <p:nvPr userDrawn="1"/>
        </p:nvSpPr>
        <p:spPr>
          <a:xfrm>
            <a:off x="-2146220" y="278218"/>
            <a:ext cx="2123694"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 line</a:t>
            </a:r>
          </a:p>
        </p:txBody>
      </p:sp>
      <p:sp>
        <p:nvSpPr>
          <p:cNvPr id="27" name="TextBox 9">
            <a:extLst>
              <a:ext uri="{FF2B5EF4-FFF2-40B4-BE49-F238E27FC236}">
                <a16:creationId xmlns:a16="http://schemas.microsoft.com/office/drawing/2014/main" id="{A98275A2-334B-D708-B608-DD2A33007304}"/>
              </a:ext>
            </a:extLst>
          </p:cNvPr>
          <p:cNvSpPr txBox="1"/>
          <p:nvPr userDrawn="1"/>
        </p:nvSpPr>
        <p:spPr>
          <a:xfrm>
            <a:off x="-2224706" y="3775438"/>
            <a:ext cx="2202180" cy="1290097"/>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Insert object: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lang="en-GB" sz="800" b="1"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PS</a:t>
            </a: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picture/object is placed in front of the logo. Click the “Reset” button in the top Ribbon. The the logo will appear and the master elements will snap back into correct position.</a:t>
            </a:r>
          </a:p>
        </p:txBody>
      </p:sp>
      <p:pic>
        <p:nvPicPr>
          <p:cNvPr id="28" name="Picture 27">
            <a:extLst>
              <a:ext uri="{FF2B5EF4-FFF2-40B4-BE49-F238E27FC236}">
                <a16:creationId xmlns:a16="http://schemas.microsoft.com/office/drawing/2014/main" id="{AE72B446-67D8-37F2-9A8F-272069931EAC}"/>
              </a:ext>
            </a:extLst>
          </p:cNvPr>
          <p:cNvPicPr>
            <a:picLocks noChangeAspect="1"/>
          </p:cNvPicPr>
          <p:nvPr userDrawn="1"/>
        </p:nvPicPr>
        <p:blipFill>
          <a:blip r:embed="rId5"/>
          <a:stretch>
            <a:fillRect/>
          </a:stretch>
        </p:blipFill>
        <p:spPr>
          <a:xfrm>
            <a:off x="-1679944" y="3557969"/>
            <a:ext cx="1579295" cy="217833"/>
          </a:xfrm>
          <a:prstGeom prst="rect">
            <a:avLst/>
          </a:prstGeom>
        </p:spPr>
      </p:pic>
      <p:sp>
        <p:nvSpPr>
          <p:cNvPr id="6" name="TextBox 12">
            <a:extLst>
              <a:ext uri="{FF2B5EF4-FFF2-40B4-BE49-F238E27FC236}">
                <a16:creationId xmlns:a16="http://schemas.microsoft.com/office/drawing/2014/main" id="{15DA57B7-9A55-BF66-D257-3F15EA902E06}"/>
              </a:ext>
            </a:extLst>
          </p:cNvPr>
          <p:cNvSpPr txBox="1"/>
          <p:nvPr userDrawn="1"/>
        </p:nvSpPr>
        <p:spPr>
          <a:xfrm>
            <a:off x="-2272239" y="1935185"/>
            <a:ext cx="2247898" cy="461665"/>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Columns: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add or remove columns in the textbox by clicking the </a:t>
            </a:r>
            <a:r>
              <a:rPr lang="en-GB" sz="800"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columns icon.</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pic>
        <p:nvPicPr>
          <p:cNvPr id="7" name="Picture 6">
            <a:extLst>
              <a:ext uri="{FF2B5EF4-FFF2-40B4-BE49-F238E27FC236}">
                <a16:creationId xmlns:a16="http://schemas.microsoft.com/office/drawing/2014/main" id="{C10FCABD-FD21-B842-F2E8-C669417D0CC6}"/>
              </a:ext>
            </a:extLst>
          </p:cNvPr>
          <p:cNvPicPr>
            <a:picLocks noChangeAspect="1"/>
          </p:cNvPicPr>
          <p:nvPr userDrawn="1"/>
        </p:nvPicPr>
        <p:blipFill>
          <a:blip r:embed="rId6">
            <a:alphaModFix amt="40000"/>
          </a:blip>
          <a:stretch>
            <a:fillRect/>
          </a:stretch>
        </p:blipFill>
        <p:spPr>
          <a:xfrm>
            <a:off x="-478288" y="1778563"/>
            <a:ext cx="368805" cy="208044"/>
          </a:xfrm>
          <a:prstGeom prst="rect">
            <a:avLst/>
          </a:prstGeom>
        </p:spPr>
      </p:pic>
      <p:sp>
        <p:nvSpPr>
          <p:cNvPr id="9" name="TextBox 12">
            <a:extLst>
              <a:ext uri="{FF2B5EF4-FFF2-40B4-BE49-F238E27FC236}">
                <a16:creationId xmlns:a16="http://schemas.microsoft.com/office/drawing/2014/main" id="{D6DE8847-DD39-BB1C-D1D7-6CE336328E50}"/>
              </a:ext>
            </a:extLst>
          </p:cNvPr>
          <p:cNvSpPr txBox="1"/>
          <p:nvPr userDrawn="1"/>
        </p:nvSpPr>
        <p:spPr>
          <a:xfrm>
            <a:off x="12177660" y="5758163"/>
            <a:ext cx="2569597" cy="461665"/>
          </a:xfrm>
          <a:prstGeom prst="rect">
            <a:avLst/>
          </a:prstGeom>
          <a:noFill/>
          <a:ln w="6350">
            <a:noFill/>
          </a:ln>
          <a:effectLst/>
        </p:spPr>
        <p:txBody>
          <a:bodyPr wrap="square">
            <a:spAutoFit/>
          </a:bodyPr>
          <a:lstStyle/>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id="{DB0E610B-EEC1-4872-2FC4-22CFEAF21E0E}"/>
              </a:ext>
            </a:extLst>
          </p:cNvPr>
          <p:cNvSpPr txBox="1"/>
          <p:nvPr userDrawn="1"/>
        </p:nvSpPr>
        <p:spPr>
          <a:xfrm>
            <a:off x="-2056210" y="5511942"/>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68870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CON/Section/5 Columns/Pictures">
    <p:spTree>
      <p:nvGrpSpPr>
        <p:cNvPr id="1" name=""/>
        <p:cNvGrpSpPr/>
        <p:nvPr/>
      </p:nvGrpSpPr>
      <p:grpSpPr>
        <a:xfrm>
          <a:off x="0" y="0"/>
          <a:ext cx="0" cy="0"/>
          <a:chOff x="0" y="0"/>
          <a:chExt cx="0" cy="0"/>
        </a:xfrm>
      </p:grpSpPr>
      <p:sp>
        <p:nvSpPr>
          <p:cNvPr id="21" name="Tittel 1">
            <a:extLst>
              <a:ext uri="{FF2B5EF4-FFF2-40B4-BE49-F238E27FC236}">
                <a16:creationId xmlns:a16="http://schemas.microsoft.com/office/drawing/2014/main" id="{0B9EA92E-78A1-2B15-274C-7DD8DE4B1201}"/>
              </a:ext>
            </a:extLst>
          </p:cNvPr>
          <p:cNvSpPr>
            <a:spLocks noGrp="1"/>
          </p:cNvSpPr>
          <p:nvPr>
            <p:ph type="title"/>
          </p:nvPr>
        </p:nvSpPr>
        <p:spPr>
          <a:xfrm>
            <a:off x="694800" y="753568"/>
            <a:ext cx="10515600" cy="462434"/>
          </a:xfrm>
          <a:prstGeom prst="rect">
            <a:avLst/>
          </a:prstGeom>
        </p:spPr>
        <p:txBody>
          <a:bodyPr anchor="b" anchorCtr="0">
            <a:normAutofit/>
          </a:bodyPr>
          <a:lstStyle>
            <a:lvl1pPr>
              <a:defRPr sz="2600"/>
            </a:lvl1pPr>
          </a:lstStyle>
          <a:p>
            <a:endParaRPr lang="en-GB"/>
          </a:p>
        </p:txBody>
      </p:sp>
      <p:sp>
        <p:nvSpPr>
          <p:cNvPr id="46" name="Grafikk i plassholder">
            <a:extLst>
              <a:ext uri="{FF2B5EF4-FFF2-40B4-BE49-F238E27FC236}">
                <a16:creationId xmlns:a16="http://schemas.microsoft.com/office/drawing/2014/main" id="{02E7257E-1764-75D7-3372-C97F3C041B62}"/>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a:t>Click to add text</a:t>
            </a:r>
          </a:p>
        </p:txBody>
      </p:sp>
      <p:sp>
        <p:nvSpPr>
          <p:cNvPr id="10" name="Plassholder for bilde 9">
            <a:extLst>
              <a:ext uri="{FF2B5EF4-FFF2-40B4-BE49-F238E27FC236}">
                <a16:creationId xmlns:a16="http://schemas.microsoft.com/office/drawing/2014/main" id="{CCB987B6-6E22-A6EB-D0E2-BC2DC33289A7}"/>
              </a:ext>
            </a:extLst>
          </p:cNvPr>
          <p:cNvSpPr>
            <a:spLocks noGrp="1"/>
          </p:cNvSpPr>
          <p:nvPr>
            <p:ph type="pic" sz="quarter" idx="17" hasCustomPrompt="1"/>
          </p:nvPr>
        </p:nvSpPr>
        <p:spPr>
          <a:xfrm>
            <a:off x="695327" y="1357316"/>
            <a:ext cx="1973263" cy="1312863"/>
          </a:xfrm>
        </p:spPr>
        <p:txBody>
          <a:bodyPr/>
          <a:lstStyle>
            <a:lvl1pPr marL="0" indent="0">
              <a:buNone/>
              <a:defRPr sz="800"/>
            </a:lvl1pPr>
          </a:lstStyle>
          <a:p>
            <a:r>
              <a:rPr lang="en-GB" sz="800"/>
              <a:t>Insert picture</a:t>
            </a:r>
            <a:br>
              <a:rPr lang="en-GB" sz="800"/>
            </a:br>
            <a:r>
              <a:rPr lang="en-GB" sz="800"/>
              <a:t>Select this placeholder and choose an image from Tryg’s Imageshop located to the right in the «Insert» menu . You can also click on the Icon to select an image from your computer. </a:t>
            </a:r>
            <a:br>
              <a:rPr lang="en-GB" sz="800"/>
            </a:br>
            <a:br>
              <a:rPr lang="en-GB" sz="800"/>
            </a:br>
            <a:r>
              <a:rPr lang="en-GB" sz="800"/>
              <a:t>After inserting the image, you can change the size and position. Click on «Picture  format» and select «Crop» from the main ribbon. </a:t>
            </a:r>
          </a:p>
        </p:txBody>
      </p:sp>
      <p:sp>
        <p:nvSpPr>
          <p:cNvPr id="12" name="Plassholder for tekst 11">
            <a:extLst>
              <a:ext uri="{FF2B5EF4-FFF2-40B4-BE49-F238E27FC236}">
                <a16:creationId xmlns:a16="http://schemas.microsoft.com/office/drawing/2014/main" id="{61808C31-774B-3D2E-C441-ADD07CDEA9FE}"/>
              </a:ext>
            </a:extLst>
          </p:cNvPr>
          <p:cNvSpPr>
            <a:spLocks noGrp="1"/>
          </p:cNvSpPr>
          <p:nvPr>
            <p:ph type="body" sz="quarter" idx="18" hasCustomPrompt="1"/>
          </p:nvPr>
        </p:nvSpPr>
        <p:spPr>
          <a:xfrm>
            <a:off x="695327" y="2876550"/>
            <a:ext cx="1973263" cy="3296444"/>
          </a:xfrm>
        </p:spPr>
        <p:txBody>
          <a:bodyPr lIns="18000"/>
          <a:lstStyle>
            <a:lvl1pPr marL="0" indent="0">
              <a:spcBef>
                <a:spcPts val="0"/>
              </a:spcBef>
              <a:buNone/>
              <a:defRPr sz="1400" b="1">
                <a:solidFill>
                  <a:schemeClr val="accent1"/>
                </a:solidFill>
                <a:latin typeface="+mj-lt"/>
              </a:defRPr>
            </a:lvl1pPr>
            <a:lvl2pPr marL="0" indent="0">
              <a:lnSpc>
                <a:spcPct val="101000"/>
              </a:lnSpc>
              <a:spcBef>
                <a:spcPts val="251"/>
              </a:spcBef>
              <a:spcAft>
                <a:spcPts val="200"/>
              </a:spcAft>
              <a:buNone/>
              <a:defRPr sz="1200" b="1">
                <a:latin typeface="+mj-lt"/>
              </a:defRPr>
            </a:lvl2pPr>
            <a:lvl3pPr marL="113504" indent="-113504">
              <a:spcBef>
                <a:spcPts val="351"/>
              </a:spcBef>
              <a:spcAft>
                <a:spcPts val="251"/>
              </a:spcAft>
              <a:buSzPct val="80000"/>
              <a:buFont typeface="Arial" panose="020B0604020202020204" pitchFamily="34" charset="0"/>
              <a:buChar char="●"/>
              <a:defRPr sz="1000"/>
            </a:lvl3pPr>
            <a:lvl4pPr marL="264312" indent="-112711">
              <a:spcBef>
                <a:spcPts val="0"/>
              </a:spcBef>
              <a:spcAft>
                <a:spcPts val="151"/>
              </a:spcAft>
              <a:buFont typeface="Arial" panose="020B0604020202020204" pitchFamily="34" charset="0"/>
              <a:buChar char="•"/>
              <a:defRPr sz="1000" b="0">
                <a:latin typeface="+mn-lt"/>
              </a:defRPr>
            </a:lvl4pPr>
            <a:lvl5pPr marL="448458" indent="-112711">
              <a:spcBef>
                <a:spcPts val="0"/>
              </a:spcBef>
              <a:spcAft>
                <a:spcPts val="151"/>
              </a:spcAft>
              <a:buFont typeface="Arial" panose="020B0604020202020204" pitchFamily="34" charset="0"/>
              <a:buChar char="•"/>
              <a:defRPr sz="1000"/>
            </a:lvl5pPr>
          </a:lstStyle>
          <a:p>
            <a:pPr lvl="0"/>
            <a:r>
              <a:rPr lang="en-GB"/>
              <a:t>Click to add title.</a:t>
            </a:r>
          </a:p>
          <a:p>
            <a:pPr lvl="1"/>
            <a:r>
              <a:rPr lang="en-GB"/>
              <a:t>Use indent level 2 for subtitle and level 3-5 for bullets. </a:t>
            </a:r>
          </a:p>
          <a:p>
            <a:pPr lvl="2"/>
            <a:r>
              <a:rPr lang="en-GB"/>
              <a:t>Third level</a:t>
            </a:r>
          </a:p>
          <a:p>
            <a:pPr lvl="3"/>
            <a:r>
              <a:rPr lang="en-GB"/>
              <a:t>Fourth level</a:t>
            </a:r>
          </a:p>
          <a:p>
            <a:pPr lvl="4"/>
            <a:r>
              <a:rPr lang="en-GB"/>
              <a:t>Fifth level</a:t>
            </a:r>
          </a:p>
        </p:txBody>
      </p:sp>
      <p:sp>
        <p:nvSpPr>
          <p:cNvPr id="13" name="Plassholder for bilde 9">
            <a:extLst>
              <a:ext uri="{FF2B5EF4-FFF2-40B4-BE49-F238E27FC236}">
                <a16:creationId xmlns:a16="http://schemas.microsoft.com/office/drawing/2014/main" id="{D61BF051-EE7C-39E4-5DCD-720ED4BAF936}"/>
              </a:ext>
            </a:extLst>
          </p:cNvPr>
          <p:cNvSpPr>
            <a:spLocks noGrp="1"/>
          </p:cNvSpPr>
          <p:nvPr>
            <p:ph type="pic" sz="quarter" idx="19" hasCustomPrompt="1"/>
          </p:nvPr>
        </p:nvSpPr>
        <p:spPr>
          <a:xfrm>
            <a:off x="2901127" y="1357316"/>
            <a:ext cx="1973263" cy="1312863"/>
          </a:xfrm>
        </p:spPr>
        <p:txBody>
          <a:bodyPr/>
          <a:lstStyle>
            <a:lvl1pPr marL="0" indent="0">
              <a:buNone/>
              <a:defRPr sz="800"/>
            </a:lvl1pPr>
          </a:lstStyle>
          <a:p>
            <a:r>
              <a:rPr lang="en-GB" sz="800"/>
              <a:t>Insert picture</a:t>
            </a:r>
            <a:br>
              <a:rPr lang="en-GB" sz="800"/>
            </a:br>
            <a:r>
              <a:rPr lang="en-GB" sz="800"/>
              <a:t>Select this placeholder and choose an image from Tryg’s Imageshop located to the right in the «Insert» menu . You can also click on the Icon to select an image from your computer. </a:t>
            </a:r>
            <a:br>
              <a:rPr lang="en-GB" sz="800"/>
            </a:br>
            <a:br>
              <a:rPr lang="en-GB" sz="800"/>
            </a:br>
            <a:r>
              <a:rPr lang="en-GB" sz="800"/>
              <a:t>After inserting the image, you can change the size and position. Click on «Picture  format» and select «Crop» from the main ribbon. </a:t>
            </a:r>
          </a:p>
        </p:txBody>
      </p:sp>
      <p:sp>
        <p:nvSpPr>
          <p:cNvPr id="15" name="Plassholder for bilde 9">
            <a:extLst>
              <a:ext uri="{FF2B5EF4-FFF2-40B4-BE49-F238E27FC236}">
                <a16:creationId xmlns:a16="http://schemas.microsoft.com/office/drawing/2014/main" id="{AB4D9CDD-FA93-9FDA-D4C5-C14A292B0BC7}"/>
              </a:ext>
            </a:extLst>
          </p:cNvPr>
          <p:cNvSpPr>
            <a:spLocks noGrp="1"/>
          </p:cNvSpPr>
          <p:nvPr>
            <p:ph type="pic" sz="quarter" idx="21" hasCustomPrompt="1"/>
          </p:nvPr>
        </p:nvSpPr>
        <p:spPr>
          <a:xfrm>
            <a:off x="5106925" y="1357316"/>
            <a:ext cx="1973263" cy="1312863"/>
          </a:xfrm>
        </p:spPr>
        <p:txBody>
          <a:bodyPr/>
          <a:lstStyle>
            <a:lvl1pPr marL="0" indent="0">
              <a:buNone/>
              <a:defRPr sz="800"/>
            </a:lvl1pPr>
          </a:lstStyle>
          <a:p>
            <a:r>
              <a:rPr lang="en-GB" sz="800"/>
              <a:t>Insert picture</a:t>
            </a:r>
            <a:br>
              <a:rPr lang="en-GB" sz="800"/>
            </a:br>
            <a:r>
              <a:rPr lang="en-GB" sz="800"/>
              <a:t>Select this placeholder and choose an image from Tryg’s Imageshop located to the right in the «Insert» menu . You can also click on the Icon to select an image from your computer. </a:t>
            </a:r>
            <a:br>
              <a:rPr lang="en-GB" sz="800"/>
            </a:br>
            <a:br>
              <a:rPr lang="en-GB" sz="800"/>
            </a:br>
            <a:r>
              <a:rPr lang="en-GB" sz="800"/>
              <a:t>After inserting the image, you can change the size and position. Click on «Picture  format» and select «Crop» from the main ribbon. </a:t>
            </a:r>
          </a:p>
        </p:txBody>
      </p:sp>
      <p:sp>
        <p:nvSpPr>
          <p:cNvPr id="17" name="Plassholder for bilde 9">
            <a:extLst>
              <a:ext uri="{FF2B5EF4-FFF2-40B4-BE49-F238E27FC236}">
                <a16:creationId xmlns:a16="http://schemas.microsoft.com/office/drawing/2014/main" id="{EC20558D-818F-844B-F310-DE4C3A62F4A5}"/>
              </a:ext>
            </a:extLst>
          </p:cNvPr>
          <p:cNvSpPr>
            <a:spLocks noGrp="1"/>
          </p:cNvSpPr>
          <p:nvPr>
            <p:ph type="pic" sz="quarter" idx="23" hasCustomPrompt="1"/>
          </p:nvPr>
        </p:nvSpPr>
        <p:spPr>
          <a:xfrm>
            <a:off x="7312723" y="1357316"/>
            <a:ext cx="1973263" cy="1312863"/>
          </a:xfrm>
        </p:spPr>
        <p:txBody>
          <a:bodyPr/>
          <a:lstStyle>
            <a:lvl1pPr marL="0" indent="0">
              <a:buNone/>
              <a:defRPr sz="800"/>
            </a:lvl1pPr>
          </a:lstStyle>
          <a:p>
            <a:r>
              <a:rPr lang="en-GB" sz="800"/>
              <a:t>Insert picture</a:t>
            </a:r>
            <a:br>
              <a:rPr lang="en-GB" sz="800"/>
            </a:br>
            <a:r>
              <a:rPr lang="en-GB" sz="800"/>
              <a:t>Select this placeholder and choose an image from Tryg’s Imageshop located to the right in the «Insert» menu . You can also click on the Icon to select an image from your computer. </a:t>
            </a:r>
            <a:br>
              <a:rPr lang="en-GB" sz="800"/>
            </a:br>
            <a:br>
              <a:rPr lang="en-GB" sz="800"/>
            </a:br>
            <a:r>
              <a:rPr lang="en-GB" sz="800"/>
              <a:t>After inserting the image, you can change the size and position. Click on «Picture  format» and select «Crop» from the main ribbon. </a:t>
            </a:r>
          </a:p>
        </p:txBody>
      </p:sp>
      <p:sp>
        <p:nvSpPr>
          <p:cNvPr id="19" name="Plassholder for bilde 9">
            <a:extLst>
              <a:ext uri="{FF2B5EF4-FFF2-40B4-BE49-F238E27FC236}">
                <a16:creationId xmlns:a16="http://schemas.microsoft.com/office/drawing/2014/main" id="{D0F96667-3126-CECA-CDF7-44AA51FF30E8}"/>
              </a:ext>
            </a:extLst>
          </p:cNvPr>
          <p:cNvSpPr>
            <a:spLocks noGrp="1"/>
          </p:cNvSpPr>
          <p:nvPr>
            <p:ph type="pic" sz="quarter" idx="25" hasCustomPrompt="1"/>
          </p:nvPr>
        </p:nvSpPr>
        <p:spPr>
          <a:xfrm>
            <a:off x="9518522" y="1357316"/>
            <a:ext cx="1973263" cy="1312863"/>
          </a:xfrm>
        </p:spPr>
        <p:txBody>
          <a:bodyPr/>
          <a:lstStyle>
            <a:lvl1pPr marL="0" indent="0">
              <a:buNone/>
              <a:defRPr sz="800"/>
            </a:lvl1pPr>
          </a:lstStyle>
          <a:p>
            <a:r>
              <a:rPr lang="en-GB" sz="800"/>
              <a:t>Insert picture</a:t>
            </a:r>
            <a:br>
              <a:rPr lang="en-GB" sz="800"/>
            </a:br>
            <a:r>
              <a:rPr lang="en-GB" sz="800"/>
              <a:t>Select this placeholder and choose an image from Tryg’s Imageshop located to the right in the «Insert» menu . You can also click on the Icon to select an image from your computer. </a:t>
            </a:r>
            <a:br>
              <a:rPr lang="en-GB" sz="800"/>
            </a:br>
            <a:br>
              <a:rPr lang="en-GB" sz="800"/>
            </a:br>
            <a:r>
              <a:rPr lang="en-GB" sz="800"/>
              <a:t>After inserting the image, you can change the size and position. Click on «Picture  format» and select «Crop» from the main ribbon. </a:t>
            </a:r>
          </a:p>
        </p:txBody>
      </p:sp>
      <p:sp>
        <p:nvSpPr>
          <p:cNvPr id="8" name="Date Placeholder 7">
            <a:extLst>
              <a:ext uri="{FF2B5EF4-FFF2-40B4-BE49-F238E27FC236}">
                <a16:creationId xmlns:a16="http://schemas.microsoft.com/office/drawing/2014/main" id="{AC694529-34EC-21CF-C49A-8F0BF40D71FB}"/>
              </a:ext>
            </a:extLst>
          </p:cNvPr>
          <p:cNvSpPr>
            <a:spLocks noGrp="1"/>
          </p:cNvSpPr>
          <p:nvPr>
            <p:ph type="dt" sz="half" idx="27"/>
          </p:nvPr>
        </p:nvSpPr>
        <p:spPr/>
        <p:txBody>
          <a:bodyPr/>
          <a:lstStyle/>
          <a:p>
            <a:fld id="{C6F5F636-4230-B34A-9E07-8E8F68407488}" type="datetime1">
              <a:rPr lang="en-GB" smtClean="0"/>
              <a:t>12/03/2025</a:t>
            </a:fld>
            <a:endParaRPr lang="en-GB"/>
          </a:p>
        </p:txBody>
      </p:sp>
      <p:sp>
        <p:nvSpPr>
          <p:cNvPr id="9" name="Footer Placeholder 8">
            <a:extLst>
              <a:ext uri="{FF2B5EF4-FFF2-40B4-BE49-F238E27FC236}">
                <a16:creationId xmlns:a16="http://schemas.microsoft.com/office/drawing/2014/main" id="{98323674-E461-8F1D-3E5E-7DDD945E4474}"/>
              </a:ext>
            </a:extLst>
          </p:cNvPr>
          <p:cNvSpPr>
            <a:spLocks noGrp="1"/>
          </p:cNvSpPr>
          <p:nvPr>
            <p:ph type="ftr" sz="quarter" idx="28"/>
          </p:nvPr>
        </p:nvSpPr>
        <p:spPr/>
        <p:txBody>
          <a:bodyPr/>
          <a:lstStyle/>
          <a:p>
            <a:endParaRPr lang="en-GB"/>
          </a:p>
        </p:txBody>
      </p:sp>
      <p:sp>
        <p:nvSpPr>
          <p:cNvPr id="11" name="Slide Number Placeholder 10">
            <a:extLst>
              <a:ext uri="{FF2B5EF4-FFF2-40B4-BE49-F238E27FC236}">
                <a16:creationId xmlns:a16="http://schemas.microsoft.com/office/drawing/2014/main" id="{202B4E31-194A-F9C1-B861-6FD4D891C581}"/>
              </a:ext>
            </a:extLst>
          </p:cNvPr>
          <p:cNvSpPr>
            <a:spLocks noGrp="1"/>
          </p:cNvSpPr>
          <p:nvPr>
            <p:ph type="sldNum" sz="quarter" idx="29"/>
          </p:nvPr>
        </p:nvSpPr>
        <p:spPr/>
        <p:txBody>
          <a:bodyPr/>
          <a:lstStyle/>
          <a:p>
            <a:fld id="{BE2ACD00-28B2-4D17-A930-2C9F8441C7CA}" type="slidenum">
              <a:rPr lang="en-GB" smtClean="0"/>
              <a:pPr/>
              <a:t>‹#›</a:t>
            </a:fld>
            <a:endParaRPr lang="en-GB"/>
          </a:p>
        </p:txBody>
      </p:sp>
      <p:sp>
        <p:nvSpPr>
          <p:cNvPr id="3" name="Plassholder for tekst 11">
            <a:extLst>
              <a:ext uri="{FF2B5EF4-FFF2-40B4-BE49-F238E27FC236}">
                <a16:creationId xmlns:a16="http://schemas.microsoft.com/office/drawing/2014/main" id="{DBDA80DA-7F99-F15A-71FE-2695FAEE8A4C}"/>
              </a:ext>
            </a:extLst>
          </p:cNvPr>
          <p:cNvSpPr>
            <a:spLocks noGrp="1"/>
          </p:cNvSpPr>
          <p:nvPr>
            <p:ph type="body" sz="quarter" idx="30" hasCustomPrompt="1"/>
          </p:nvPr>
        </p:nvSpPr>
        <p:spPr>
          <a:xfrm>
            <a:off x="2902350" y="2876550"/>
            <a:ext cx="1973263" cy="3296444"/>
          </a:xfrm>
        </p:spPr>
        <p:txBody>
          <a:bodyPr lIns="18000"/>
          <a:lstStyle>
            <a:lvl1pPr marL="0" indent="0">
              <a:spcBef>
                <a:spcPts val="0"/>
              </a:spcBef>
              <a:buNone/>
              <a:defRPr sz="1400" b="1">
                <a:solidFill>
                  <a:schemeClr val="accent1"/>
                </a:solidFill>
                <a:latin typeface="+mj-lt"/>
              </a:defRPr>
            </a:lvl1pPr>
            <a:lvl2pPr marL="0" indent="0">
              <a:lnSpc>
                <a:spcPct val="101000"/>
              </a:lnSpc>
              <a:spcBef>
                <a:spcPts val="251"/>
              </a:spcBef>
              <a:spcAft>
                <a:spcPts val="200"/>
              </a:spcAft>
              <a:buNone/>
              <a:defRPr sz="1200" b="1">
                <a:latin typeface="+mj-lt"/>
              </a:defRPr>
            </a:lvl2pPr>
            <a:lvl3pPr marL="113504" indent="-113504">
              <a:spcBef>
                <a:spcPts val="351"/>
              </a:spcBef>
              <a:spcAft>
                <a:spcPts val="251"/>
              </a:spcAft>
              <a:buSzPct val="80000"/>
              <a:buFont typeface="Arial" panose="020B0604020202020204" pitchFamily="34" charset="0"/>
              <a:buChar char="●"/>
              <a:defRPr sz="1000"/>
            </a:lvl3pPr>
            <a:lvl4pPr marL="264312" indent="-112711">
              <a:spcBef>
                <a:spcPts val="0"/>
              </a:spcBef>
              <a:spcAft>
                <a:spcPts val="151"/>
              </a:spcAft>
              <a:buFont typeface="Arial" panose="020B0604020202020204" pitchFamily="34" charset="0"/>
              <a:buChar char="•"/>
              <a:defRPr sz="1000" b="0">
                <a:latin typeface="+mn-lt"/>
              </a:defRPr>
            </a:lvl4pPr>
            <a:lvl5pPr marL="448458" indent="-112711">
              <a:spcBef>
                <a:spcPts val="0"/>
              </a:spcBef>
              <a:spcAft>
                <a:spcPts val="151"/>
              </a:spcAft>
              <a:buFont typeface="Arial" panose="020B0604020202020204" pitchFamily="34" charset="0"/>
              <a:buChar char="•"/>
              <a:defRPr sz="1000"/>
            </a:lvl5pPr>
          </a:lstStyle>
          <a:p>
            <a:pPr lvl="0"/>
            <a:r>
              <a:rPr lang="en-GB"/>
              <a:t>Click to add title.</a:t>
            </a:r>
          </a:p>
          <a:p>
            <a:pPr lvl="1"/>
            <a:r>
              <a:rPr lang="en-GB"/>
              <a:t>Use indent level 2 for subtitle and level 3-5 for bullets. </a:t>
            </a:r>
          </a:p>
          <a:p>
            <a:pPr lvl="2"/>
            <a:r>
              <a:rPr lang="en-GB"/>
              <a:t>Third level</a:t>
            </a:r>
          </a:p>
          <a:p>
            <a:pPr lvl="3"/>
            <a:r>
              <a:rPr lang="en-GB"/>
              <a:t>Fourth level</a:t>
            </a:r>
          </a:p>
          <a:p>
            <a:pPr lvl="4"/>
            <a:r>
              <a:rPr lang="en-GB"/>
              <a:t>Fifth level</a:t>
            </a:r>
          </a:p>
        </p:txBody>
      </p:sp>
      <p:sp>
        <p:nvSpPr>
          <p:cNvPr id="4" name="Plassholder for tekst 11">
            <a:extLst>
              <a:ext uri="{FF2B5EF4-FFF2-40B4-BE49-F238E27FC236}">
                <a16:creationId xmlns:a16="http://schemas.microsoft.com/office/drawing/2014/main" id="{1B4D7F02-2A4F-8D27-BFC1-7ADFAF5A015F}"/>
              </a:ext>
            </a:extLst>
          </p:cNvPr>
          <p:cNvSpPr>
            <a:spLocks noGrp="1"/>
          </p:cNvSpPr>
          <p:nvPr>
            <p:ph type="body" sz="quarter" idx="31" hasCustomPrompt="1"/>
          </p:nvPr>
        </p:nvSpPr>
        <p:spPr>
          <a:xfrm>
            <a:off x="5109371" y="2876550"/>
            <a:ext cx="1973263" cy="3296444"/>
          </a:xfrm>
        </p:spPr>
        <p:txBody>
          <a:bodyPr lIns="18000"/>
          <a:lstStyle>
            <a:lvl1pPr marL="0" indent="0">
              <a:spcBef>
                <a:spcPts val="0"/>
              </a:spcBef>
              <a:buNone/>
              <a:defRPr sz="1400" b="1">
                <a:solidFill>
                  <a:schemeClr val="accent1"/>
                </a:solidFill>
                <a:latin typeface="+mj-lt"/>
              </a:defRPr>
            </a:lvl1pPr>
            <a:lvl2pPr marL="0" indent="0">
              <a:lnSpc>
                <a:spcPct val="101000"/>
              </a:lnSpc>
              <a:spcBef>
                <a:spcPts val="251"/>
              </a:spcBef>
              <a:spcAft>
                <a:spcPts val="200"/>
              </a:spcAft>
              <a:buNone/>
              <a:defRPr sz="1200" b="1">
                <a:latin typeface="+mj-lt"/>
              </a:defRPr>
            </a:lvl2pPr>
            <a:lvl3pPr marL="113504" indent="-113504">
              <a:spcBef>
                <a:spcPts val="351"/>
              </a:spcBef>
              <a:spcAft>
                <a:spcPts val="251"/>
              </a:spcAft>
              <a:buSzPct val="80000"/>
              <a:buFont typeface="Arial" panose="020B0604020202020204" pitchFamily="34" charset="0"/>
              <a:buChar char="●"/>
              <a:defRPr sz="1000"/>
            </a:lvl3pPr>
            <a:lvl4pPr marL="264312" indent="-112711">
              <a:spcBef>
                <a:spcPts val="0"/>
              </a:spcBef>
              <a:spcAft>
                <a:spcPts val="151"/>
              </a:spcAft>
              <a:buFont typeface="Arial" panose="020B0604020202020204" pitchFamily="34" charset="0"/>
              <a:buChar char="•"/>
              <a:defRPr sz="1000" b="0">
                <a:latin typeface="+mn-lt"/>
              </a:defRPr>
            </a:lvl4pPr>
            <a:lvl5pPr marL="448458" indent="-112711">
              <a:spcBef>
                <a:spcPts val="0"/>
              </a:spcBef>
              <a:spcAft>
                <a:spcPts val="151"/>
              </a:spcAft>
              <a:buFont typeface="Arial" panose="020B0604020202020204" pitchFamily="34" charset="0"/>
              <a:buChar char="•"/>
              <a:defRPr sz="1000"/>
            </a:lvl5pPr>
          </a:lstStyle>
          <a:p>
            <a:pPr lvl="0"/>
            <a:r>
              <a:rPr lang="en-GB"/>
              <a:t>Click to add title.</a:t>
            </a:r>
          </a:p>
          <a:p>
            <a:pPr lvl="1"/>
            <a:r>
              <a:rPr lang="en-GB"/>
              <a:t>Use indent level 2 for subtitle and level 3-5 for bullets. </a:t>
            </a:r>
          </a:p>
          <a:p>
            <a:pPr lvl="2"/>
            <a:r>
              <a:rPr lang="en-GB"/>
              <a:t>Third level</a:t>
            </a:r>
          </a:p>
          <a:p>
            <a:pPr lvl="3"/>
            <a:r>
              <a:rPr lang="en-GB"/>
              <a:t>Fourth level</a:t>
            </a:r>
          </a:p>
          <a:p>
            <a:pPr lvl="4"/>
            <a:r>
              <a:rPr lang="en-GB"/>
              <a:t>Fifth level</a:t>
            </a:r>
          </a:p>
        </p:txBody>
      </p:sp>
      <p:sp>
        <p:nvSpPr>
          <p:cNvPr id="5" name="Plassholder for tekst 11">
            <a:extLst>
              <a:ext uri="{FF2B5EF4-FFF2-40B4-BE49-F238E27FC236}">
                <a16:creationId xmlns:a16="http://schemas.microsoft.com/office/drawing/2014/main" id="{232ECF75-A496-76A6-C09F-B50F92E0B1AA}"/>
              </a:ext>
            </a:extLst>
          </p:cNvPr>
          <p:cNvSpPr>
            <a:spLocks noGrp="1"/>
          </p:cNvSpPr>
          <p:nvPr>
            <p:ph type="body" sz="quarter" idx="32" hasCustomPrompt="1"/>
          </p:nvPr>
        </p:nvSpPr>
        <p:spPr>
          <a:xfrm>
            <a:off x="7316394" y="2876550"/>
            <a:ext cx="1973263" cy="3296444"/>
          </a:xfrm>
        </p:spPr>
        <p:txBody>
          <a:bodyPr lIns="18000"/>
          <a:lstStyle>
            <a:lvl1pPr marL="0" indent="0">
              <a:spcBef>
                <a:spcPts val="0"/>
              </a:spcBef>
              <a:buNone/>
              <a:defRPr sz="1400" b="1">
                <a:solidFill>
                  <a:schemeClr val="accent1"/>
                </a:solidFill>
                <a:latin typeface="+mj-lt"/>
              </a:defRPr>
            </a:lvl1pPr>
            <a:lvl2pPr marL="0" indent="0">
              <a:lnSpc>
                <a:spcPct val="101000"/>
              </a:lnSpc>
              <a:spcBef>
                <a:spcPts val="251"/>
              </a:spcBef>
              <a:spcAft>
                <a:spcPts val="200"/>
              </a:spcAft>
              <a:buNone/>
              <a:defRPr sz="1200" b="1">
                <a:latin typeface="+mj-lt"/>
              </a:defRPr>
            </a:lvl2pPr>
            <a:lvl3pPr marL="113504" indent="-113504">
              <a:spcBef>
                <a:spcPts val="351"/>
              </a:spcBef>
              <a:spcAft>
                <a:spcPts val="251"/>
              </a:spcAft>
              <a:buSzPct val="80000"/>
              <a:buFont typeface="Arial" panose="020B0604020202020204" pitchFamily="34" charset="0"/>
              <a:buChar char="●"/>
              <a:defRPr sz="1000"/>
            </a:lvl3pPr>
            <a:lvl4pPr marL="264312" indent="-112711">
              <a:spcBef>
                <a:spcPts val="0"/>
              </a:spcBef>
              <a:spcAft>
                <a:spcPts val="151"/>
              </a:spcAft>
              <a:buFont typeface="Arial" panose="020B0604020202020204" pitchFamily="34" charset="0"/>
              <a:buChar char="•"/>
              <a:defRPr sz="1000" b="0">
                <a:latin typeface="+mn-lt"/>
              </a:defRPr>
            </a:lvl4pPr>
            <a:lvl5pPr marL="448458" indent="-112711">
              <a:spcBef>
                <a:spcPts val="0"/>
              </a:spcBef>
              <a:spcAft>
                <a:spcPts val="151"/>
              </a:spcAft>
              <a:buFont typeface="Arial" panose="020B0604020202020204" pitchFamily="34" charset="0"/>
              <a:buChar char="•"/>
              <a:defRPr sz="1000"/>
            </a:lvl5pPr>
          </a:lstStyle>
          <a:p>
            <a:pPr lvl="0"/>
            <a:r>
              <a:rPr lang="en-GB"/>
              <a:t>Click to add title.</a:t>
            </a:r>
          </a:p>
          <a:p>
            <a:pPr lvl="1"/>
            <a:r>
              <a:rPr lang="en-GB"/>
              <a:t>Use indent level 2 for subtitle and level 3-5 for bullets. </a:t>
            </a:r>
          </a:p>
          <a:p>
            <a:pPr lvl="2"/>
            <a:r>
              <a:rPr lang="en-GB"/>
              <a:t>Third level</a:t>
            </a:r>
          </a:p>
          <a:p>
            <a:pPr lvl="3"/>
            <a:r>
              <a:rPr lang="en-GB"/>
              <a:t>Fourth level</a:t>
            </a:r>
          </a:p>
          <a:p>
            <a:pPr lvl="4"/>
            <a:r>
              <a:rPr lang="en-GB"/>
              <a:t>Fifth level</a:t>
            </a:r>
          </a:p>
        </p:txBody>
      </p:sp>
      <p:sp>
        <p:nvSpPr>
          <p:cNvPr id="6" name="Plassholder for tekst 11">
            <a:extLst>
              <a:ext uri="{FF2B5EF4-FFF2-40B4-BE49-F238E27FC236}">
                <a16:creationId xmlns:a16="http://schemas.microsoft.com/office/drawing/2014/main" id="{FA7E0556-A9ED-57FA-E60D-B585CDD3239E}"/>
              </a:ext>
            </a:extLst>
          </p:cNvPr>
          <p:cNvSpPr>
            <a:spLocks noGrp="1"/>
          </p:cNvSpPr>
          <p:nvPr>
            <p:ph type="body" sz="quarter" idx="33" hasCustomPrompt="1"/>
          </p:nvPr>
        </p:nvSpPr>
        <p:spPr>
          <a:xfrm>
            <a:off x="9523414" y="2876550"/>
            <a:ext cx="1973263" cy="3296444"/>
          </a:xfrm>
        </p:spPr>
        <p:txBody>
          <a:bodyPr lIns="18000"/>
          <a:lstStyle>
            <a:lvl1pPr marL="0" indent="0">
              <a:spcBef>
                <a:spcPts val="0"/>
              </a:spcBef>
              <a:buNone/>
              <a:defRPr sz="1400" b="1">
                <a:solidFill>
                  <a:schemeClr val="accent1"/>
                </a:solidFill>
                <a:latin typeface="+mj-lt"/>
              </a:defRPr>
            </a:lvl1pPr>
            <a:lvl2pPr marL="0" indent="0">
              <a:lnSpc>
                <a:spcPct val="101000"/>
              </a:lnSpc>
              <a:spcBef>
                <a:spcPts val="251"/>
              </a:spcBef>
              <a:spcAft>
                <a:spcPts val="200"/>
              </a:spcAft>
              <a:buNone/>
              <a:defRPr sz="1200" b="1">
                <a:latin typeface="+mj-lt"/>
              </a:defRPr>
            </a:lvl2pPr>
            <a:lvl3pPr marL="113504" indent="-113504">
              <a:spcBef>
                <a:spcPts val="351"/>
              </a:spcBef>
              <a:spcAft>
                <a:spcPts val="251"/>
              </a:spcAft>
              <a:buSzPct val="80000"/>
              <a:buFont typeface="Arial" panose="020B0604020202020204" pitchFamily="34" charset="0"/>
              <a:buChar char="●"/>
              <a:defRPr sz="1000"/>
            </a:lvl3pPr>
            <a:lvl4pPr marL="264312" indent="-112711">
              <a:spcBef>
                <a:spcPts val="0"/>
              </a:spcBef>
              <a:spcAft>
                <a:spcPts val="151"/>
              </a:spcAft>
              <a:buFont typeface="Arial" panose="020B0604020202020204" pitchFamily="34" charset="0"/>
              <a:buChar char="•"/>
              <a:defRPr sz="1000" b="0">
                <a:latin typeface="+mn-lt"/>
              </a:defRPr>
            </a:lvl4pPr>
            <a:lvl5pPr marL="448458" indent="-112711">
              <a:spcBef>
                <a:spcPts val="0"/>
              </a:spcBef>
              <a:spcAft>
                <a:spcPts val="151"/>
              </a:spcAft>
              <a:buFont typeface="Arial" panose="020B0604020202020204" pitchFamily="34" charset="0"/>
              <a:buChar char="•"/>
              <a:defRPr sz="1000"/>
            </a:lvl5pPr>
          </a:lstStyle>
          <a:p>
            <a:pPr lvl="0"/>
            <a:r>
              <a:rPr lang="en-GB"/>
              <a:t>Click to add title.</a:t>
            </a:r>
          </a:p>
          <a:p>
            <a:pPr lvl="1"/>
            <a:r>
              <a:rPr lang="en-GB"/>
              <a:t>Use indent level 2 for subtitle and level 3-5 for bullets. </a:t>
            </a:r>
          </a:p>
          <a:p>
            <a:pPr lvl="2"/>
            <a:r>
              <a:rPr lang="en-GB"/>
              <a:t>Third level</a:t>
            </a:r>
          </a:p>
          <a:p>
            <a:pPr lvl="3"/>
            <a:r>
              <a:rPr lang="en-GB"/>
              <a:t>Fourth level</a:t>
            </a:r>
          </a:p>
          <a:p>
            <a:pPr lvl="4"/>
            <a:r>
              <a:rPr lang="en-GB"/>
              <a:t>Fifth level</a:t>
            </a:r>
          </a:p>
        </p:txBody>
      </p:sp>
      <p:sp>
        <p:nvSpPr>
          <p:cNvPr id="7" name="Plassholder for tekst 13">
            <a:extLst>
              <a:ext uri="{FF2B5EF4-FFF2-40B4-BE49-F238E27FC236}">
                <a16:creationId xmlns:a16="http://schemas.microsoft.com/office/drawing/2014/main" id="{80BD23EE-6E33-2202-2732-210DD737966C}"/>
              </a:ext>
            </a:extLst>
          </p:cNvPr>
          <p:cNvSpPr>
            <a:spLocks noGrp="1"/>
          </p:cNvSpPr>
          <p:nvPr>
            <p:ph type="body" sz="quarter" idx="16"/>
          </p:nvPr>
        </p:nvSpPr>
        <p:spPr>
          <a:xfrm>
            <a:off x="694800" y="323516"/>
            <a:ext cx="9828639" cy="246222"/>
          </a:xfrm>
        </p:spPr>
        <p:txBody>
          <a:bodyPr>
            <a:noAutofit/>
          </a:bodyPr>
          <a:lstStyle>
            <a:lvl1pPr marL="0" indent="0" algn="l">
              <a:buNone/>
              <a:defRPr sz="1600" b="0" i="0">
                <a:solidFill>
                  <a:srgbClr val="999999"/>
                </a:solidFill>
                <a:latin typeface="+mn-lt"/>
              </a:defRPr>
            </a:lvl1pPr>
            <a:lvl2pPr marL="223833" indent="0">
              <a:buNone/>
              <a:defRPr/>
            </a:lvl2pPr>
          </a:lstStyle>
          <a:p>
            <a:pPr lvl="0"/>
            <a:endParaRPr lang="en-GB"/>
          </a:p>
        </p:txBody>
      </p:sp>
      <p:sp>
        <p:nvSpPr>
          <p:cNvPr id="23" name="TextBox 22">
            <a:extLst>
              <a:ext uri="{FF2B5EF4-FFF2-40B4-BE49-F238E27FC236}">
                <a16:creationId xmlns:a16="http://schemas.microsoft.com/office/drawing/2014/main" id="{D41FA9AD-926D-0AFA-1838-C83D05202793}"/>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ICON/Section/5 </a:t>
            </a:r>
            <a:r>
              <a:rPr lang="en-GB" sz="1000" b="1">
                <a:solidFill>
                  <a:srgbClr val="D1D1D1"/>
                </a:solidFill>
                <a:latin typeface="Verdana" panose="020B0604030504040204" pitchFamily="34" charset="0"/>
                <a:ea typeface="Verdana" panose="020B0604030504040204" pitchFamily="34" charset="0"/>
                <a:cs typeface="Verdana" panose="020B0604030504040204" pitchFamily="34" charset="0"/>
              </a:rPr>
              <a:t>Columns/Pictures</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TextBox 1">
            <a:extLst>
              <a:ext uri="{FF2B5EF4-FFF2-40B4-BE49-F238E27FC236}">
                <a16:creationId xmlns:a16="http://schemas.microsoft.com/office/drawing/2014/main" id="{FA0F81E4-9CBA-7671-721D-C39D8ABC3D5F}"/>
              </a:ext>
            </a:extLst>
          </p:cNvPr>
          <p:cNvSpPr txBox="1"/>
          <p:nvPr userDrawn="1"/>
        </p:nvSpPr>
        <p:spPr>
          <a:xfrm>
            <a:off x="-1930574" y="215864"/>
            <a:ext cx="1908048"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Section Title: </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Max. 1 line</a:t>
            </a:r>
          </a:p>
        </p:txBody>
      </p:sp>
      <p:sp>
        <p:nvSpPr>
          <p:cNvPr id="22" name="TextBox 5">
            <a:extLst>
              <a:ext uri="{FF2B5EF4-FFF2-40B4-BE49-F238E27FC236}">
                <a16:creationId xmlns:a16="http://schemas.microsoft.com/office/drawing/2014/main" id="{6763DDDD-B042-E80E-C8E3-07F8C73646E8}"/>
              </a:ext>
            </a:extLst>
          </p:cNvPr>
          <p:cNvSpPr txBox="1"/>
          <p:nvPr userDrawn="1"/>
        </p:nvSpPr>
        <p:spPr>
          <a:xfrm>
            <a:off x="-2224710" y="3136921"/>
            <a:ext cx="2202184" cy="461665"/>
          </a:xfrm>
          <a:prstGeom prst="rect">
            <a:avLst/>
          </a:prstGeom>
          <a:noFill/>
          <a:ln w="6350">
            <a:noFill/>
          </a:ln>
          <a:effectLst/>
        </p:spPr>
        <p:txBody>
          <a:bodyPr wrap="square" anchor="ctr">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Text and levels: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24" name="Picture 23">
            <a:extLst>
              <a:ext uri="{FF2B5EF4-FFF2-40B4-BE49-F238E27FC236}">
                <a16:creationId xmlns:a16="http://schemas.microsoft.com/office/drawing/2014/main" id="{2A525EAB-47F9-C008-5647-717B32D18A6C}"/>
              </a:ext>
            </a:extLst>
          </p:cNvPr>
          <p:cNvPicPr>
            <a:picLocks noChangeAspect="1"/>
          </p:cNvPicPr>
          <p:nvPr userDrawn="1"/>
        </p:nvPicPr>
        <p:blipFill>
          <a:blip r:embed="rId4">
            <a:alphaModFix amt="60000"/>
          </a:blip>
          <a:stretch>
            <a:fillRect/>
          </a:stretch>
        </p:blipFill>
        <p:spPr>
          <a:xfrm>
            <a:off x="-503816" y="3007920"/>
            <a:ext cx="387292" cy="138319"/>
          </a:xfrm>
          <a:prstGeom prst="rect">
            <a:avLst/>
          </a:prstGeom>
        </p:spPr>
      </p:pic>
      <p:sp>
        <p:nvSpPr>
          <p:cNvPr id="27" name="TextBox 9">
            <a:extLst>
              <a:ext uri="{FF2B5EF4-FFF2-40B4-BE49-F238E27FC236}">
                <a16:creationId xmlns:a16="http://schemas.microsoft.com/office/drawing/2014/main" id="{D2BB0A6A-C2A8-DDAA-B784-5D72756A882A}"/>
              </a:ext>
            </a:extLst>
          </p:cNvPr>
          <p:cNvSpPr txBox="1"/>
          <p:nvPr userDrawn="1"/>
        </p:nvSpPr>
        <p:spPr>
          <a:xfrm>
            <a:off x="12214227" y="1610541"/>
            <a:ext cx="2381248" cy="2331407"/>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main ribbon.</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the «Open Imageshop» button to the right in the main ribbon. Log-in with your Tryg-user.*</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icon. Click the “Reset” button in the top Ribbon. The logo will appear and the master elements will snap back in correct position.</a:t>
            </a:r>
          </a:p>
          <a:p>
            <a:pPr fontAlgn="ctr">
              <a:spcBef>
                <a:spcPts val="650"/>
              </a:spcBef>
            </a:pP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you are not registered as a Tryg-</a:t>
            </a:r>
            <a:r>
              <a:rPr lang="en-GB" sz="800"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user already you can do this by visiting: tryg.imageshop.org</a:t>
            </a:r>
            <a:endPar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28" name="Picture 27">
            <a:extLst>
              <a:ext uri="{FF2B5EF4-FFF2-40B4-BE49-F238E27FC236}">
                <a16:creationId xmlns:a16="http://schemas.microsoft.com/office/drawing/2014/main" id="{7687819E-8A41-DEF5-FDC3-9373256EF1FB}"/>
              </a:ext>
            </a:extLst>
          </p:cNvPr>
          <p:cNvPicPr>
            <a:picLocks noChangeAspect="1"/>
          </p:cNvPicPr>
          <p:nvPr userDrawn="1"/>
        </p:nvPicPr>
        <p:blipFill>
          <a:blip r:embed="rId5">
            <a:alphaModFix amt="50000"/>
          </a:blip>
          <a:stretch>
            <a:fillRect/>
          </a:stretch>
        </p:blipFill>
        <p:spPr>
          <a:xfrm>
            <a:off x="12264788" y="1357316"/>
            <a:ext cx="1105061" cy="246875"/>
          </a:xfrm>
          <a:prstGeom prst="rect">
            <a:avLst/>
          </a:prstGeom>
        </p:spPr>
      </p:pic>
      <p:sp>
        <p:nvSpPr>
          <p:cNvPr id="2" name="TextBox 12">
            <a:extLst>
              <a:ext uri="{FF2B5EF4-FFF2-40B4-BE49-F238E27FC236}">
                <a16:creationId xmlns:a16="http://schemas.microsoft.com/office/drawing/2014/main" id="{0126461F-D720-0D9D-649D-B8F991A9CCD6}"/>
              </a:ext>
            </a:extLst>
          </p:cNvPr>
          <p:cNvSpPr txBox="1"/>
          <p:nvPr userDrawn="1"/>
        </p:nvSpPr>
        <p:spPr>
          <a:xfrm>
            <a:off x="12177660" y="5758163"/>
            <a:ext cx="2569597" cy="461665"/>
          </a:xfrm>
          <a:prstGeom prst="rect">
            <a:avLst/>
          </a:prstGeom>
          <a:noFill/>
          <a:ln w="6350">
            <a:noFill/>
          </a:ln>
          <a:effectLst/>
        </p:spPr>
        <p:txBody>
          <a:bodyPr wrap="square">
            <a:spAutoFit/>
          </a:bodyPr>
          <a:lstStyle/>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a:extLst>
              <a:ext uri="{FF2B5EF4-FFF2-40B4-BE49-F238E27FC236}">
                <a16:creationId xmlns:a16="http://schemas.microsoft.com/office/drawing/2014/main" id="{24C44799-50FC-FCDD-DCE5-44287C971818}"/>
              </a:ext>
            </a:extLst>
          </p:cNvPr>
          <p:cNvSpPr txBox="1"/>
          <p:nvPr userDrawn="1"/>
        </p:nvSpPr>
        <p:spPr>
          <a:xfrm>
            <a:off x="-2056210" y="5511942"/>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
        <p:nvSpPr>
          <p:cNvPr id="16" name="TextBox 1">
            <a:extLst>
              <a:ext uri="{FF2B5EF4-FFF2-40B4-BE49-F238E27FC236}">
                <a16:creationId xmlns:a16="http://schemas.microsoft.com/office/drawing/2014/main" id="{663DFA35-762B-26B1-D3EE-094E6307A839}"/>
              </a:ext>
            </a:extLst>
          </p:cNvPr>
          <p:cNvSpPr txBox="1"/>
          <p:nvPr userDrawn="1"/>
        </p:nvSpPr>
        <p:spPr>
          <a:xfrm>
            <a:off x="-1908048" y="752642"/>
            <a:ext cx="1908048"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 line</a:t>
            </a:r>
          </a:p>
        </p:txBody>
      </p:sp>
    </p:spTree>
    <p:extLst>
      <p:ext uri="{BB962C8B-B14F-4D97-AF65-F5344CB8AC3E}">
        <p14:creationId xmlns:p14="http://schemas.microsoft.com/office/powerpoint/2010/main" val="200315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CON/Title aligned/Table">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F77EDC89-EC50-7887-13EF-4967CDF0067D}"/>
              </a:ext>
            </a:extLst>
          </p:cNvPr>
          <p:cNvSpPr>
            <a:spLocks noGrp="1"/>
          </p:cNvSpPr>
          <p:nvPr>
            <p:ph type="title"/>
          </p:nvPr>
        </p:nvSpPr>
        <p:spPr>
          <a:xfrm>
            <a:off x="695326" y="278218"/>
            <a:ext cx="9828113" cy="400110"/>
          </a:xfrm>
          <a:prstGeom prst="rect">
            <a:avLst/>
          </a:prstGeom>
        </p:spPr>
        <p:txBody>
          <a:bodyPr anchor="t" anchorCtr="0">
            <a:noAutofit/>
          </a:bodyPr>
          <a:lstStyle>
            <a:lvl1pPr>
              <a:defRPr sz="2600"/>
            </a:lvl1pPr>
          </a:lstStyle>
          <a:p>
            <a:endParaRPr lang="en-GB"/>
          </a:p>
        </p:txBody>
      </p:sp>
      <p:sp>
        <p:nvSpPr>
          <p:cNvPr id="8" name="Grafikk i plassholder">
            <a:extLst>
              <a:ext uri="{FF2B5EF4-FFF2-40B4-BE49-F238E27FC236}">
                <a16:creationId xmlns:a16="http://schemas.microsoft.com/office/drawing/2014/main" id="{CE2078EA-A596-8BB4-89AD-28F5FCB6DBE7}"/>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a:t>Click to add text</a:t>
            </a:r>
          </a:p>
        </p:txBody>
      </p:sp>
      <p:sp>
        <p:nvSpPr>
          <p:cNvPr id="2" name="Date Placeholder 1">
            <a:extLst>
              <a:ext uri="{FF2B5EF4-FFF2-40B4-BE49-F238E27FC236}">
                <a16:creationId xmlns:a16="http://schemas.microsoft.com/office/drawing/2014/main" id="{10037B86-341A-D3F8-541D-00526977E56D}"/>
              </a:ext>
            </a:extLst>
          </p:cNvPr>
          <p:cNvSpPr>
            <a:spLocks noGrp="1"/>
          </p:cNvSpPr>
          <p:nvPr>
            <p:ph type="dt" sz="half" idx="14"/>
          </p:nvPr>
        </p:nvSpPr>
        <p:spPr/>
        <p:txBody>
          <a:bodyPr/>
          <a:lstStyle/>
          <a:p>
            <a:fld id="{DF9F4FD4-B84E-2241-AA5E-0F557F41D6E9}" type="datetime1">
              <a:rPr lang="en-GB" smtClean="0"/>
              <a:t>12/03/2025</a:t>
            </a:fld>
            <a:endParaRPr lang="en-GB"/>
          </a:p>
        </p:txBody>
      </p:sp>
      <p:sp>
        <p:nvSpPr>
          <p:cNvPr id="3" name="Footer Placeholder 2">
            <a:extLst>
              <a:ext uri="{FF2B5EF4-FFF2-40B4-BE49-F238E27FC236}">
                <a16:creationId xmlns:a16="http://schemas.microsoft.com/office/drawing/2014/main" id="{949FA85D-FE7B-C82E-C975-08C394369F18}"/>
              </a:ext>
            </a:extLst>
          </p:cNvPr>
          <p:cNvSpPr>
            <a:spLocks noGrp="1"/>
          </p:cNvSpPr>
          <p:nvPr>
            <p:ph type="ftr" sz="quarter" idx="15"/>
          </p:nvPr>
        </p:nvSpPr>
        <p:spPr/>
        <p:txBody>
          <a:bodyPr/>
          <a:lstStyle/>
          <a:p>
            <a:endParaRPr lang="en-GB"/>
          </a:p>
        </p:txBody>
      </p:sp>
      <p:sp>
        <p:nvSpPr>
          <p:cNvPr id="4" name="Slide Number Placeholder 3">
            <a:extLst>
              <a:ext uri="{FF2B5EF4-FFF2-40B4-BE49-F238E27FC236}">
                <a16:creationId xmlns:a16="http://schemas.microsoft.com/office/drawing/2014/main" id="{92A8F469-F117-3F5E-3437-7BCAFAC5D134}"/>
              </a:ext>
            </a:extLst>
          </p:cNvPr>
          <p:cNvSpPr>
            <a:spLocks noGrp="1"/>
          </p:cNvSpPr>
          <p:nvPr>
            <p:ph type="sldNum" sz="quarter" idx="16"/>
          </p:nvPr>
        </p:nvSpPr>
        <p:spPr/>
        <p:txBody>
          <a:bodyPr/>
          <a:lstStyle/>
          <a:p>
            <a:fld id="{BE2ACD00-28B2-4D17-A930-2C9F8441C7CA}" type="slidenum">
              <a:rPr lang="en-GB" smtClean="0"/>
              <a:pPr/>
              <a:t>‹#›</a:t>
            </a:fld>
            <a:endParaRPr lang="en-GB"/>
          </a:p>
        </p:txBody>
      </p:sp>
      <p:sp>
        <p:nvSpPr>
          <p:cNvPr id="14" name="TextBox 13">
            <a:extLst>
              <a:ext uri="{FF2B5EF4-FFF2-40B4-BE49-F238E27FC236}">
                <a16:creationId xmlns:a16="http://schemas.microsoft.com/office/drawing/2014/main" id="{F0DF318B-001C-E9F7-D7B3-67633362ADC3}"/>
              </a:ext>
            </a:extLst>
          </p:cNvPr>
          <p:cNvSpPr txBox="1"/>
          <p:nvPr userDrawn="1"/>
        </p:nvSpPr>
        <p:spPr>
          <a:xfrm>
            <a:off x="2" y="-293721"/>
            <a:ext cx="3864991"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ICON/Title aligned/Table</a:t>
            </a:r>
          </a:p>
        </p:txBody>
      </p:sp>
      <p:sp>
        <p:nvSpPr>
          <p:cNvPr id="10" name="Table Placeholder 9">
            <a:extLst>
              <a:ext uri="{FF2B5EF4-FFF2-40B4-BE49-F238E27FC236}">
                <a16:creationId xmlns:a16="http://schemas.microsoft.com/office/drawing/2014/main" id="{024FF122-1604-2AFD-2172-F91F32AFF58E}"/>
              </a:ext>
            </a:extLst>
          </p:cNvPr>
          <p:cNvSpPr>
            <a:spLocks noGrp="1"/>
          </p:cNvSpPr>
          <p:nvPr>
            <p:ph type="tbl" sz="quarter" idx="17"/>
          </p:nvPr>
        </p:nvSpPr>
        <p:spPr>
          <a:xfrm>
            <a:off x="695327" y="825500"/>
            <a:ext cx="10801351" cy="5348288"/>
          </a:xfrm>
        </p:spPr>
        <p:txBody>
          <a:bodyPr/>
          <a:lstStyle>
            <a:lvl1pPr marL="0" indent="0">
              <a:buNone/>
              <a:defRPr/>
            </a:lvl1pPr>
          </a:lstStyle>
          <a:p>
            <a:endParaRPr lang="en-NO"/>
          </a:p>
        </p:txBody>
      </p:sp>
      <p:sp>
        <p:nvSpPr>
          <p:cNvPr id="21" name="TextBox 5">
            <a:extLst>
              <a:ext uri="{FF2B5EF4-FFF2-40B4-BE49-F238E27FC236}">
                <a16:creationId xmlns:a16="http://schemas.microsoft.com/office/drawing/2014/main" id="{E1BBCB76-83A9-2219-37EA-C617C041D8D7}"/>
              </a:ext>
            </a:extLst>
          </p:cNvPr>
          <p:cNvSpPr txBox="1"/>
          <p:nvPr userDrawn="1"/>
        </p:nvSpPr>
        <p:spPr>
          <a:xfrm>
            <a:off x="-2069868" y="887055"/>
            <a:ext cx="2047344" cy="8309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anchor="ctr">
            <a:spAutoFit/>
          </a:bodyPr>
          <a:lstStyle/>
          <a:p>
            <a:pPr algn="r"/>
            <a:r>
              <a:rPr lang="en-GB" sz="800" b="1" i="0" noProof="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Table: </a:t>
            </a:r>
            <a:br>
              <a:rPr lang="en-GB" sz="800" b="1" i="0" noProof="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br>
            <a:r>
              <a:rPr lang="en-GB" sz="800" noProof="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Click the table icon to start building the table. You can justify the table design with correct colours and lines in the «Table design» section located in the main ribbon.</a:t>
            </a:r>
          </a:p>
        </p:txBody>
      </p:sp>
      <p:sp>
        <p:nvSpPr>
          <p:cNvPr id="16" name="TextBox 15">
            <a:extLst>
              <a:ext uri="{FF2B5EF4-FFF2-40B4-BE49-F238E27FC236}">
                <a16:creationId xmlns:a16="http://schemas.microsoft.com/office/drawing/2014/main" id="{87DC187C-D676-93B3-632B-8BBA6C2CF7C7}"/>
              </a:ext>
            </a:extLst>
          </p:cNvPr>
          <p:cNvSpPr txBox="1"/>
          <p:nvPr userDrawn="1"/>
        </p:nvSpPr>
        <p:spPr>
          <a:xfrm>
            <a:off x="-2146220" y="278218"/>
            <a:ext cx="2123694"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 line</a:t>
            </a:r>
          </a:p>
        </p:txBody>
      </p:sp>
      <p:sp>
        <p:nvSpPr>
          <p:cNvPr id="6" name="TextBox 12">
            <a:extLst>
              <a:ext uri="{FF2B5EF4-FFF2-40B4-BE49-F238E27FC236}">
                <a16:creationId xmlns:a16="http://schemas.microsoft.com/office/drawing/2014/main" id="{5CD5FA91-BDE7-74EC-81DB-3856A4FB68D1}"/>
              </a:ext>
            </a:extLst>
          </p:cNvPr>
          <p:cNvSpPr txBox="1"/>
          <p:nvPr userDrawn="1"/>
        </p:nvSpPr>
        <p:spPr>
          <a:xfrm>
            <a:off x="12177660" y="5758163"/>
            <a:ext cx="2569597" cy="461665"/>
          </a:xfrm>
          <a:prstGeom prst="rect">
            <a:avLst/>
          </a:prstGeom>
          <a:noFill/>
          <a:ln w="6350">
            <a:noFill/>
          </a:ln>
          <a:effectLst/>
        </p:spPr>
        <p:txBody>
          <a:bodyPr wrap="square">
            <a:spAutoFit/>
          </a:bodyPr>
          <a:lstStyle/>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76F90F83-5128-97A9-884B-CBFA75A522F4}"/>
              </a:ext>
            </a:extLst>
          </p:cNvPr>
          <p:cNvSpPr txBox="1"/>
          <p:nvPr userDrawn="1"/>
        </p:nvSpPr>
        <p:spPr>
          <a:xfrm>
            <a:off x="-2056210" y="5511942"/>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182098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CON/Empty slide">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F77EDC89-EC50-7887-13EF-4967CDF0067D}"/>
              </a:ext>
            </a:extLst>
          </p:cNvPr>
          <p:cNvSpPr>
            <a:spLocks noGrp="1"/>
          </p:cNvSpPr>
          <p:nvPr>
            <p:ph type="title"/>
          </p:nvPr>
        </p:nvSpPr>
        <p:spPr>
          <a:xfrm>
            <a:off x="695325" y="-802800"/>
            <a:ext cx="10515600" cy="462434"/>
          </a:xfrm>
          <a:prstGeom prst="rect">
            <a:avLst/>
          </a:prstGeom>
        </p:spPr>
        <p:txBody>
          <a:bodyPr anchor="b" anchorCtr="0">
            <a:normAutofit/>
          </a:bodyPr>
          <a:lstStyle>
            <a:lvl1pPr>
              <a:defRPr sz="2600"/>
            </a:lvl1pPr>
          </a:lstStyle>
          <a:p>
            <a:endParaRPr lang="en-GB"/>
          </a:p>
        </p:txBody>
      </p:sp>
      <p:sp>
        <p:nvSpPr>
          <p:cNvPr id="8" name="Grafikk i plassholder">
            <a:extLst>
              <a:ext uri="{FF2B5EF4-FFF2-40B4-BE49-F238E27FC236}">
                <a16:creationId xmlns:a16="http://schemas.microsoft.com/office/drawing/2014/main" id="{3C92F1F7-E11F-787E-7B27-1E56A4BDB7C0}"/>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a:t>Click to add text</a:t>
            </a:r>
          </a:p>
        </p:txBody>
      </p:sp>
      <p:sp>
        <p:nvSpPr>
          <p:cNvPr id="2" name="Date Placeholder 1">
            <a:extLst>
              <a:ext uri="{FF2B5EF4-FFF2-40B4-BE49-F238E27FC236}">
                <a16:creationId xmlns:a16="http://schemas.microsoft.com/office/drawing/2014/main" id="{2AEB2803-4313-E9F3-661A-9629949FA1E7}"/>
              </a:ext>
            </a:extLst>
          </p:cNvPr>
          <p:cNvSpPr>
            <a:spLocks noGrp="1"/>
          </p:cNvSpPr>
          <p:nvPr>
            <p:ph type="dt" sz="half" idx="10"/>
          </p:nvPr>
        </p:nvSpPr>
        <p:spPr/>
        <p:txBody>
          <a:bodyPr/>
          <a:lstStyle/>
          <a:p>
            <a:fld id="{28C4C0EE-444C-E34D-B709-EA6ACE884E07}" type="datetime1">
              <a:rPr lang="en-GB" smtClean="0"/>
              <a:t>12/03/2025</a:t>
            </a:fld>
            <a:endParaRPr lang="en-GB"/>
          </a:p>
        </p:txBody>
      </p:sp>
      <p:sp>
        <p:nvSpPr>
          <p:cNvPr id="3" name="Footer Placeholder 2">
            <a:extLst>
              <a:ext uri="{FF2B5EF4-FFF2-40B4-BE49-F238E27FC236}">
                <a16:creationId xmlns:a16="http://schemas.microsoft.com/office/drawing/2014/main" id="{4844AD8C-B681-84FB-BFA3-85366601BFE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002A9BB-2F76-C469-DEE0-3F149BB94B4C}"/>
              </a:ext>
            </a:extLst>
          </p:cNvPr>
          <p:cNvSpPr>
            <a:spLocks noGrp="1"/>
          </p:cNvSpPr>
          <p:nvPr>
            <p:ph type="sldNum" sz="quarter" idx="12"/>
          </p:nvPr>
        </p:nvSpPr>
        <p:spPr/>
        <p:txBody>
          <a:bodyPr/>
          <a:lstStyle/>
          <a:p>
            <a:fld id="{BE2ACD00-28B2-4D17-A930-2C9F8441C7CA}" type="slidenum">
              <a:rPr lang="en-GB" smtClean="0"/>
              <a:pPr/>
              <a:t>‹#›</a:t>
            </a:fld>
            <a:endParaRPr lang="en-GB"/>
          </a:p>
        </p:txBody>
      </p:sp>
      <p:sp>
        <p:nvSpPr>
          <p:cNvPr id="10" name="TextBox 9">
            <a:extLst>
              <a:ext uri="{FF2B5EF4-FFF2-40B4-BE49-F238E27FC236}">
                <a16:creationId xmlns:a16="http://schemas.microsoft.com/office/drawing/2014/main" id="{631C2A34-0AD4-6D7B-431E-E24E657D2784}"/>
              </a:ext>
            </a:extLst>
          </p:cNvPr>
          <p:cNvSpPr txBox="1"/>
          <p:nvPr userDrawn="1"/>
        </p:nvSpPr>
        <p:spPr>
          <a:xfrm>
            <a:off x="2" y="-293721"/>
            <a:ext cx="3864991"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ICON/Empty slide</a:t>
            </a:r>
          </a:p>
        </p:txBody>
      </p:sp>
      <p:sp>
        <p:nvSpPr>
          <p:cNvPr id="11" name="TextBox 3">
            <a:extLst>
              <a:ext uri="{FF2B5EF4-FFF2-40B4-BE49-F238E27FC236}">
                <a16:creationId xmlns:a16="http://schemas.microsoft.com/office/drawing/2014/main" id="{0CDD3D28-B85C-2FE5-014A-EB74915A735B}"/>
              </a:ext>
            </a:extLst>
          </p:cNvPr>
          <p:cNvSpPr txBox="1"/>
          <p:nvPr userDrawn="1"/>
        </p:nvSpPr>
        <p:spPr>
          <a:xfrm>
            <a:off x="-3216300" y="-844436"/>
            <a:ext cx="319377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Hidden Title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(UU compliant)</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 line </a:t>
            </a:r>
          </a:p>
        </p:txBody>
      </p:sp>
      <p:sp>
        <p:nvSpPr>
          <p:cNvPr id="6" name="TextBox 12">
            <a:extLst>
              <a:ext uri="{FF2B5EF4-FFF2-40B4-BE49-F238E27FC236}">
                <a16:creationId xmlns:a16="http://schemas.microsoft.com/office/drawing/2014/main" id="{37ABC10D-E11D-4D9B-F6DC-2C1D3EB1A17F}"/>
              </a:ext>
            </a:extLst>
          </p:cNvPr>
          <p:cNvSpPr txBox="1"/>
          <p:nvPr userDrawn="1"/>
        </p:nvSpPr>
        <p:spPr>
          <a:xfrm>
            <a:off x="12177660" y="5758163"/>
            <a:ext cx="2569597" cy="461665"/>
          </a:xfrm>
          <a:prstGeom prst="rect">
            <a:avLst/>
          </a:prstGeom>
          <a:noFill/>
          <a:ln w="6350">
            <a:noFill/>
          </a:ln>
          <a:effectLst/>
        </p:spPr>
        <p:txBody>
          <a:bodyPr wrap="square">
            <a:spAutoFit/>
          </a:bodyPr>
          <a:lstStyle/>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6807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CON/Title on dark background/picture">
    <p:spTree>
      <p:nvGrpSpPr>
        <p:cNvPr id="1" name=""/>
        <p:cNvGrpSpPr/>
        <p:nvPr/>
      </p:nvGrpSpPr>
      <p:grpSpPr>
        <a:xfrm>
          <a:off x="0" y="0"/>
          <a:ext cx="0" cy="0"/>
          <a:chOff x="0" y="0"/>
          <a:chExt cx="0" cy="0"/>
        </a:xfrm>
      </p:grpSpPr>
      <p:sp>
        <p:nvSpPr>
          <p:cNvPr id="7" name="Plassholder for bilde">
            <a:extLst>
              <a:ext uri="{FF2B5EF4-FFF2-40B4-BE49-F238E27FC236}">
                <a16:creationId xmlns:a16="http://schemas.microsoft.com/office/drawing/2014/main" id="{8FAFE263-9DCC-3EB9-F3DB-C1C15D1B87B4}"/>
              </a:ext>
            </a:extLst>
          </p:cNvPr>
          <p:cNvSpPr>
            <a:spLocks noGrp="1"/>
          </p:cNvSpPr>
          <p:nvPr>
            <p:ph type="pic" sz="quarter" idx="14" hasCustomPrompt="1"/>
          </p:nvPr>
        </p:nvSpPr>
        <p:spPr>
          <a:xfrm>
            <a:off x="0" y="0"/>
            <a:ext cx="12192000" cy="6858000"/>
          </a:xfrm>
          <a:prstGeom prst="rect">
            <a:avLst/>
          </a:prstGeom>
          <a:solidFill>
            <a:schemeClr val="tx2"/>
          </a:solidFill>
        </p:spPr>
        <p:txBody>
          <a:bodyPr wrap="square" lIns="720000" rIns="7200000" bIns="720000" anchor="ctr" anchorCtr="0">
            <a:noAutofit/>
          </a:bodyPr>
          <a:lstStyle>
            <a:lvl1pPr marL="0" indent="0">
              <a:spcBef>
                <a:spcPts val="0"/>
              </a:spcBef>
              <a:buNone/>
              <a:defRPr sz="1200">
                <a:solidFill>
                  <a:srgbClr val="D1D1D1"/>
                </a:solidFill>
              </a:defRPr>
            </a:lvl1pPr>
          </a:lstStyle>
          <a:p>
            <a:r>
              <a:rPr lang="en-GB" noProof="0"/>
              <a:t>Insert picture</a:t>
            </a:r>
            <a:br>
              <a:rPr lang="en-GB" noProof="0"/>
            </a:br>
            <a:br>
              <a:rPr lang="en-GB" noProof="0"/>
            </a:br>
            <a:r>
              <a:rPr lang="en-GB" noProof="0"/>
              <a:t>1. Select this placeholder and choose an image from Tryg’s Imageshop located to the right in the «Insert» menu . You can also click on the Icon to select an image from your computer. </a:t>
            </a:r>
            <a:br>
              <a:rPr lang="en-GB" noProof="0"/>
            </a:br>
            <a:br>
              <a:rPr lang="en-GB" noProof="0"/>
            </a:br>
            <a:r>
              <a:rPr lang="en-GB" noProof="0"/>
              <a:t>2. After inserting the image, you can change the size and position. Click on «Picture  format» and select «Crop» from the main ribbon. </a:t>
            </a:r>
          </a:p>
        </p:txBody>
      </p:sp>
      <p:sp>
        <p:nvSpPr>
          <p:cNvPr id="5" name="Tittel 1">
            <a:extLst>
              <a:ext uri="{FF2B5EF4-FFF2-40B4-BE49-F238E27FC236}">
                <a16:creationId xmlns:a16="http://schemas.microsoft.com/office/drawing/2014/main" id="{F77EDC89-EC50-7887-13EF-4967CDF0067D}"/>
              </a:ext>
            </a:extLst>
          </p:cNvPr>
          <p:cNvSpPr>
            <a:spLocks noGrp="1"/>
          </p:cNvSpPr>
          <p:nvPr>
            <p:ph type="title"/>
          </p:nvPr>
        </p:nvSpPr>
        <p:spPr>
          <a:xfrm>
            <a:off x="695327" y="4411860"/>
            <a:ext cx="10801351" cy="1761931"/>
          </a:xfrm>
        </p:spPr>
        <p:txBody>
          <a:bodyPr anchor="t" anchorCtr="0">
            <a:noAutofit/>
          </a:bodyPr>
          <a:lstStyle>
            <a:lvl1pPr>
              <a:lnSpc>
                <a:spcPct val="88000"/>
              </a:lnSpc>
              <a:defRPr sz="5500" b="1">
                <a:solidFill>
                  <a:schemeClr val="bg1"/>
                </a:solidFill>
                <a:latin typeface="+mn-lt"/>
              </a:defRPr>
            </a:lvl1pPr>
          </a:lstStyle>
          <a:p>
            <a:endParaRPr lang="en-GB"/>
          </a:p>
        </p:txBody>
      </p:sp>
      <p:sp>
        <p:nvSpPr>
          <p:cNvPr id="2" name="Date Placeholder 1">
            <a:extLst>
              <a:ext uri="{FF2B5EF4-FFF2-40B4-BE49-F238E27FC236}">
                <a16:creationId xmlns:a16="http://schemas.microsoft.com/office/drawing/2014/main" id="{E3965EB3-2354-0087-33B7-BB5A7AFE4267}"/>
              </a:ext>
            </a:extLst>
          </p:cNvPr>
          <p:cNvSpPr>
            <a:spLocks noGrp="1"/>
          </p:cNvSpPr>
          <p:nvPr>
            <p:ph type="dt" sz="half" idx="16"/>
          </p:nvPr>
        </p:nvSpPr>
        <p:spPr/>
        <p:txBody>
          <a:bodyPr/>
          <a:lstStyle/>
          <a:p>
            <a:fld id="{4BFE7B51-CA42-3A44-9712-047F828BF107}" type="datetime1">
              <a:rPr lang="en-GB" smtClean="0"/>
              <a:t>12/03/2025</a:t>
            </a:fld>
            <a:endParaRPr lang="en-GB"/>
          </a:p>
        </p:txBody>
      </p:sp>
      <p:sp>
        <p:nvSpPr>
          <p:cNvPr id="3" name="Footer Placeholder 2">
            <a:extLst>
              <a:ext uri="{FF2B5EF4-FFF2-40B4-BE49-F238E27FC236}">
                <a16:creationId xmlns:a16="http://schemas.microsoft.com/office/drawing/2014/main" id="{E079B881-75EC-C577-C2DE-466CFF46111B}"/>
              </a:ext>
            </a:extLst>
          </p:cNvPr>
          <p:cNvSpPr>
            <a:spLocks noGrp="1"/>
          </p:cNvSpPr>
          <p:nvPr>
            <p:ph type="ftr" sz="quarter" idx="17"/>
          </p:nvPr>
        </p:nvSpPr>
        <p:spPr/>
        <p:txBody>
          <a:bodyPr/>
          <a:lstStyle/>
          <a:p>
            <a:endParaRPr lang="en-GB"/>
          </a:p>
        </p:txBody>
      </p:sp>
      <p:sp>
        <p:nvSpPr>
          <p:cNvPr id="4" name="Slide Number Placeholder 3">
            <a:extLst>
              <a:ext uri="{FF2B5EF4-FFF2-40B4-BE49-F238E27FC236}">
                <a16:creationId xmlns:a16="http://schemas.microsoft.com/office/drawing/2014/main" id="{10AC459A-1A44-CC25-991B-52F4D9D37C27}"/>
              </a:ext>
            </a:extLst>
          </p:cNvPr>
          <p:cNvSpPr>
            <a:spLocks noGrp="1"/>
          </p:cNvSpPr>
          <p:nvPr>
            <p:ph type="sldNum" sz="quarter" idx="18"/>
          </p:nvPr>
        </p:nvSpPr>
        <p:spPr/>
        <p:txBody>
          <a:bodyPr/>
          <a:lstStyle/>
          <a:p>
            <a:fld id="{BE2ACD00-28B2-4D17-A930-2C9F8441C7CA}" type="slidenum">
              <a:rPr lang="en-GB" smtClean="0"/>
              <a:pPr/>
              <a:t>‹#›</a:t>
            </a:fld>
            <a:endParaRPr lang="en-GB"/>
          </a:p>
        </p:txBody>
      </p:sp>
      <p:sp>
        <p:nvSpPr>
          <p:cNvPr id="13" name="Logo i plassholder">
            <a:extLst>
              <a:ext uri="{FF2B5EF4-FFF2-40B4-BE49-F238E27FC236}">
                <a16:creationId xmlns:a16="http://schemas.microsoft.com/office/drawing/2014/main" id="{303ED545-3F15-80E6-40CA-66720CBA1397}"/>
              </a:ext>
            </a:extLst>
          </p:cNvPr>
          <p:cNvSpPr>
            <a:spLocks noGrp="1"/>
          </p:cNvSpPr>
          <p:nvPr>
            <p:ph type="body" sz="quarter" idx="15"/>
          </p:nvPr>
        </p:nvSpPr>
        <p:spPr>
          <a:xfrm>
            <a:off x="10600535" y="253781"/>
            <a:ext cx="928159" cy="396868"/>
          </a:xfrm>
          <a:prstGeom prst="rect">
            <a:avLst/>
          </a:prstGeom>
          <a:blipFill>
            <a:blip r:embed="rId2"/>
            <a:stretch>
              <a:fillRect/>
            </a:stretch>
          </a:blipFill>
        </p:spPr>
        <p:txBody>
          <a:bodyPr/>
          <a:lstStyle>
            <a:lvl1pPr marL="0" indent="0">
              <a:buNone/>
              <a:defRPr>
                <a:noFill/>
              </a:defRPr>
            </a:lvl1pPr>
          </a:lstStyle>
          <a:p>
            <a:pPr lvl="0"/>
            <a:endParaRPr lang="en-GB"/>
          </a:p>
        </p:txBody>
      </p:sp>
      <p:sp>
        <p:nvSpPr>
          <p:cNvPr id="8" name="TextBox 7">
            <a:extLst>
              <a:ext uri="{FF2B5EF4-FFF2-40B4-BE49-F238E27FC236}">
                <a16:creationId xmlns:a16="http://schemas.microsoft.com/office/drawing/2014/main" id="{628D3B70-7855-3918-E944-D082D2B15F5D}"/>
              </a:ext>
            </a:extLst>
          </p:cNvPr>
          <p:cNvSpPr txBox="1"/>
          <p:nvPr userDrawn="1"/>
        </p:nvSpPr>
        <p:spPr>
          <a:xfrm>
            <a:off x="-1" y="-293721"/>
            <a:ext cx="3714161"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pPr marL="0" marR="0" lvl="0" indent="0" algn="l" defTabSz="914377" rtl="0" eaLnBrk="1" fontAlgn="ctr" latinLnBrk="0" hangingPunct="1">
              <a:lnSpc>
                <a:spcPct val="100000"/>
              </a:lnSpc>
              <a:spcBef>
                <a:spcPts val="651"/>
              </a:spcBef>
              <a:spcAft>
                <a:spcPts val="0"/>
              </a:spcAft>
              <a:buClrTx/>
              <a:buSzTx/>
              <a:buFont typeface="Arial" panose="020B0604020202020204" pitchFamily="34" charset="0"/>
              <a:buNone/>
              <a:tabLst/>
              <a:defRPr/>
            </a:pPr>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ICON/Title on dark background/picture</a:t>
            </a:r>
          </a:p>
        </p:txBody>
      </p:sp>
      <p:sp>
        <p:nvSpPr>
          <p:cNvPr id="6" name="TextBox 3">
            <a:extLst>
              <a:ext uri="{FF2B5EF4-FFF2-40B4-BE49-F238E27FC236}">
                <a16:creationId xmlns:a16="http://schemas.microsoft.com/office/drawing/2014/main" id="{C2B3E661-A4F7-78F7-0543-B66FB9DD146A}"/>
              </a:ext>
            </a:extLst>
          </p:cNvPr>
          <p:cNvSpPr txBox="1"/>
          <p:nvPr userDrawn="1"/>
        </p:nvSpPr>
        <p:spPr>
          <a:xfrm>
            <a:off x="-2146220" y="4644609"/>
            <a:ext cx="2123694"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1-2 lines</a:t>
            </a:r>
          </a:p>
        </p:txBody>
      </p:sp>
      <p:sp>
        <p:nvSpPr>
          <p:cNvPr id="10" name="TextBox 5">
            <a:extLst>
              <a:ext uri="{FF2B5EF4-FFF2-40B4-BE49-F238E27FC236}">
                <a16:creationId xmlns:a16="http://schemas.microsoft.com/office/drawing/2014/main" id="{A07BC4E6-AA16-96B8-39AB-93FBCF015BA2}"/>
              </a:ext>
            </a:extLst>
          </p:cNvPr>
          <p:cNvSpPr txBox="1"/>
          <p:nvPr userDrawn="1"/>
        </p:nvSpPr>
        <p:spPr>
          <a:xfrm>
            <a:off x="-2202183" y="3018243"/>
            <a:ext cx="2179657" cy="1323439"/>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Best placement of header:</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When placing text directly on a picture, you may encounter bad contrast and poor readability. Don’t put an overlay on an image that is transparent. Instead place the overlay on an area that gives good contrast - or simply change the colour of the text. This gives the best contrast for reading.</a:t>
            </a:r>
          </a:p>
        </p:txBody>
      </p:sp>
      <p:sp>
        <p:nvSpPr>
          <p:cNvPr id="11" name="TextBox 9">
            <a:extLst>
              <a:ext uri="{FF2B5EF4-FFF2-40B4-BE49-F238E27FC236}">
                <a16:creationId xmlns:a16="http://schemas.microsoft.com/office/drawing/2014/main" id="{31ACBC38-3D67-A6AC-A0DC-A9A39AB2D18E}"/>
              </a:ext>
            </a:extLst>
          </p:cNvPr>
          <p:cNvSpPr txBox="1"/>
          <p:nvPr userDrawn="1"/>
        </p:nvSpPr>
        <p:spPr>
          <a:xfrm>
            <a:off x="-2402413" y="507006"/>
            <a:ext cx="2381248" cy="2331407"/>
          </a:xfrm>
          <a:prstGeom prst="rect">
            <a:avLst/>
          </a:prstGeom>
          <a:noFill/>
          <a:ln w="6350">
            <a:noFill/>
          </a:ln>
          <a:effectLst/>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algn="r" defTabSz="914400" eaLnBrk="1" fontAlgn="auto" latinLnBrk="0" hangingPunct="1">
              <a:lnSpc>
                <a:spcPct val="100000"/>
              </a:lnSpc>
              <a:spcBef>
                <a:spcPts val="0"/>
              </a:spcBef>
              <a:spcAft>
                <a:spcPts val="0"/>
              </a:spcAft>
              <a:buClrTx/>
              <a:buSzTx/>
              <a:buFont typeface="Wingdings" pitchFamily="2" charset="2"/>
              <a:buNone/>
              <a:tabLst/>
              <a:defRPr/>
            </a:pPr>
            <a:r>
              <a:rPr kumimoji="0" lang="en-GB" sz="800" b="0" i="0" u="none" strike="noStrike" kern="0" cap="none" spc="0" normalizeH="0" baseline="0" noProof="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main ribbon.</a:t>
            </a:r>
            <a:b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Click on the «Open Imageshop» button to the right in the main ribbon. Log-in with your Tryg-user.*</a:t>
            </a:r>
            <a:b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algn="r" defTabSz="914400" eaLnBrk="1" fontAlgn="auto" latinLnBrk="0" hangingPunct="1">
              <a:lnSpc>
                <a:spcPct val="100000"/>
              </a:lnSpc>
              <a:spcBef>
                <a:spcPts val="0"/>
              </a:spcBef>
              <a:spcAft>
                <a:spcPts val="0"/>
              </a:spcAft>
              <a:buClrTx/>
              <a:buSzTx/>
              <a:buFont typeface="Wingdings" pitchFamily="2" charset="2"/>
              <a:buNone/>
              <a:tabLst/>
              <a:defRPr/>
            </a:pPr>
            <a:r>
              <a:rPr kumimoji="0" lang="en-GB" sz="800" b="1"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icon. Click the “Reset” button in the top Ribbon. The logo will appear and the master elements will snap back in correct position.</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*If you are not registered as a Tryg-user already you can do this by visiting: tryg.imageshop.org</a:t>
            </a:r>
          </a:p>
        </p:txBody>
      </p:sp>
      <p:pic>
        <p:nvPicPr>
          <p:cNvPr id="12" name="Picture 11">
            <a:extLst>
              <a:ext uri="{FF2B5EF4-FFF2-40B4-BE49-F238E27FC236}">
                <a16:creationId xmlns:a16="http://schemas.microsoft.com/office/drawing/2014/main" id="{EC584E46-2AA7-087B-94ED-CBF78ECF81E4}"/>
              </a:ext>
            </a:extLst>
          </p:cNvPr>
          <p:cNvPicPr>
            <a:picLocks noChangeAspect="1"/>
          </p:cNvPicPr>
          <p:nvPr userDrawn="1"/>
        </p:nvPicPr>
        <p:blipFill>
          <a:blip r:embed="rId3">
            <a:alphaModFix amt="50000"/>
          </a:blip>
          <a:stretch>
            <a:fillRect/>
          </a:stretch>
        </p:blipFill>
        <p:spPr>
          <a:xfrm>
            <a:off x="-1218563" y="253781"/>
            <a:ext cx="1105061" cy="246875"/>
          </a:xfrm>
          <a:prstGeom prst="rect">
            <a:avLst/>
          </a:prstGeom>
        </p:spPr>
      </p:pic>
      <p:sp>
        <p:nvSpPr>
          <p:cNvPr id="14" name="TextBox 13">
            <a:extLst>
              <a:ext uri="{FF2B5EF4-FFF2-40B4-BE49-F238E27FC236}">
                <a16:creationId xmlns:a16="http://schemas.microsoft.com/office/drawing/2014/main" id="{72B186EB-E481-27C2-8D5E-24A2B30DE484}"/>
              </a:ext>
            </a:extLst>
          </p:cNvPr>
          <p:cNvSpPr txBox="1"/>
          <p:nvPr userDrawn="1"/>
        </p:nvSpPr>
        <p:spPr>
          <a:xfrm>
            <a:off x="-2056210" y="5511942"/>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68615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CON/Title/Text/Picture dark">
    <p:bg>
      <p:bgPr>
        <a:solidFill>
          <a:srgbClr val="CE0303"/>
        </a:solidFill>
        <a:effectLst/>
      </p:bgPr>
    </p:bg>
    <p:spTree>
      <p:nvGrpSpPr>
        <p:cNvPr id="1" name=""/>
        <p:cNvGrpSpPr/>
        <p:nvPr/>
      </p:nvGrpSpPr>
      <p:grpSpPr>
        <a:xfrm>
          <a:off x="0" y="0"/>
          <a:ext cx="0" cy="0"/>
          <a:chOff x="0" y="0"/>
          <a:chExt cx="0" cy="0"/>
        </a:xfrm>
      </p:grpSpPr>
      <p:sp>
        <p:nvSpPr>
          <p:cNvPr id="15" name="Tittel 1">
            <a:extLst>
              <a:ext uri="{FF2B5EF4-FFF2-40B4-BE49-F238E27FC236}">
                <a16:creationId xmlns:a16="http://schemas.microsoft.com/office/drawing/2014/main" id="{859B93FB-B70E-5FF9-2C0D-80E36AA029E6}"/>
              </a:ext>
            </a:extLst>
          </p:cNvPr>
          <p:cNvSpPr>
            <a:spLocks noGrp="1"/>
          </p:cNvSpPr>
          <p:nvPr>
            <p:ph type="title"/>
          </p:nvPr>
        </p:nvSpPr>
        <p:spPr>
          <a:xfrm>
            <a:off x="695326" y="278218"/>
            <a:ext cx="9828113" cy="400110"/>
          </a:xfrm>
        </p:spPr>
        <p:txBody>
          <a:bodyPr anchor="t" anchorCtr="0">
            <a:noAutofit/>
          </a:bodyPr>
          <a:lstStyle>
            <a:lvl1pPr>
              <a:defRPr sz="2600">
                <a:solidFill>
                  <a:schemeClr val="bg1"/>
                </a:solidFill>
              </a:defRPr>
            </a:lvl1pPr>
          </a:lstStyle>
          <a:p>
            <a:endParaRPr lang="en-GB"/>
          </a:p>
        </p:txBody>
      </p:sp>
      <p:sp>
        <p:nvSpPr>
          <p:cNvPr id="24" name="Picture Placeholder 23">
            <a:extLst>
              <a:ext uri="{FF2B5EF4-FFF2-40B4-BE49-F238E27FC236}">
                <a16:creationId xmlns:a16="http://schemas.microsoft.com/office/drawing/2014/main" id="{85084CD5-A446-DD76-41E9-1D3D89A94BC3}"/>
              </a:ext>
            </a:extLst>
          </p:cNvPr>
          <p:cNvSpPr>
            <a:spLocks noGrp="1"/>
          </p:cNvSpPr>
          <p:nvPr>
            <p:ph type="pic" sz="quarter" idx="17" hasCustomPrompt="1"/>
          </p:nvPr>
        </p:nvSpPr>
        <p:spPr>
          <a:xfrm>
            <a:off x="7190560" y="0"/>
            <a:ext cx="5001440" cy="6858000"/>
          </a:xfrm>
          <a:custGeom>
            <a:avLst/>
            <a:gdLst>
              <a:gd name="connsiteX0" fmla="*/ 1472692 w 5001440"/>
              <a:gd name="connsiteY0" fmla="*/ 0 h 6858000"/>
              <a:gd name="connsiteX1" fmla="*/ 5001440 w 5001440"/>
              <a:gd name="connsiteY1" fmla="*/ 0 h 6858000"/>
              <a:gd name="connsiteX2" fmla="*/ 5001440 w 5001440"/>
              <a:gd name="connsiteY2" fmla="*/ 6858000 h 6858000"/>
              <a:gd name="connsiteX3" fmla="*/ 0 w 5001440"/>
              <a:gd name="connsiteY3" fmla="*/ 6858000 h 6858000"/>
              <a:gd name="connsiteX4" fmla="*/ 1519682 w 5001440"/>
              <a:gd name="connsiteY4" fmla="*/ 1060323 h 6858000"/>
              <a:gd name="connsiteX5" fmla="*/ 1472692 w 500144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1440" h="6858000">
                <a:moveTo>
                  <a:pt x="1472692" y="0"/>
                </a:moveTo>
                <a:lnTo>
                  <a:pt x="5001440" y="0"/>
                </a:lnTo>
                <a:lnTo>
                  <a:pt x="5001440" y="6858000"/>
                </a:lnTo>
                <a:lnTo>
                  <a:pt x="0" y="6858000"/>
                </a:lnTo>
                <a:cubicBezTo>
                  <a:pt x="967423" y="5145532"/>
                  <a:pt x="1519682" y="3167444"/>
                  <a:pt x="1519682" y="1060323"/>
                </a:cubicBezTo>
                <a:cubicBezTo>
                  <a:pt x="1519682" y="702945"/>
                  <a:pt x="1503807" y="349314"/>
                  <a:pt x="1472692" y="0"/>
                </a:cubicBezTo>
                <a:close/>
              </a:path>
            </a:pathLst>
          </a:custGeom>
          <a:solidFill>
            <a:schemeClr val="tx2"/>
          </a:solidFill>
        </p:spPr>
        <p:txBody>
          <a:bodyPr wrap="square" lIns="1944000" rIns="468000" anchor="ctr">
            <a:noAutofit/>
          </a:bodyPr>
          <a:lstStyle>
            <a:lvl1pPr marL="0" indent="0">
              <a:buFont typeface="+mj-lt"/>
              <a:buNone/>
              <a:defRPr sz="1200">
                <a:solidFill>
                  <a:srgbClr val="D1D1D1"/>
                </a:solidFill>
              </a:defRPr>
            </a:lvl1pPr>
          </a:lstStyle>
          <a:p>
            <a:r>
              <a:rPr lang="en-GB" noProof="0"/>
              <a:t>Insert picture</a:t>
            </a:r>
            <a:br>
              <a:rPr lang="en-GB" noProof="0"/>
            </a:br>
            <a:br>
              <a:rPr lang="en-GB" noProof="0"/>
            </a:br>
            <a:r>
              <a:rPr lang="en-GB" noProof="0"/>
              <a:t>1. Select this placeholder and choose an image from Tryg’s Imageshop located to the right in the «Insert» menu . You can also click on the Icon to select an image from your computer. </a:t>
            </a:r>
            <a:br>
              <a:rPr lang="en-GB" noProof="0"/>
            </a:br>
            <a:br>
              <a:rPr lang="en-GB" noProof="0"/>
            </a:br>
            <a:r>
              <a:rPr lang="en-GB" noProof="0"/>
              <a:t>2. After inserting the image, you can change the size and position. Click on «Picture  format» and select «Crop» from the main ribbon. </a:t>
            </a:r>
          </a:p>
        </p:txBody>
      </p:sp>
      <p:sp>
        <p:nvSpPr>
          <p:cNvPr id="25" name="Logo i plassholder">
            <a:extLst>
              <a:ext uri="{FF2B5EF4-FFF2-40B4-BE49-F238E27FC236}">
                <a16:creationId xmlns:a16="http://schemas.microsoft.com/office/drawing/2014/main" id="{2363C44C-43E9-C61E-3986-DCB086B2E9E6}"/>
              </a:ext>
            </a:extLst>
          </p:cNvPr>
          <p:cNvSpPr>
            <a:spLocks noGrp="1"/>
          </p:cNvSpPr>
          <p:nvPr>
            <p:ph type="body" sz="quarter" idx="15"/>
          </p:nvPr>
        </p:nvSpPr>
        <p:spPr>
          <a:xfrm>
            <a:off x="10600535" y="253781"/>
            <a:ext cx="928159" cy="396868"/>
          </a:xfrm>
          <a:prstGeom prst="rect">
            <a:avLst/>
          </a:prstGeom>
          <a:blipFill>
            <a:blip r:embed="rId2"/>
            <a:stretch>
              <a:fillRect/>
            </a:stretch>
          </a:blipFill>
        </p:spPr>
        <p:txBody>
          <a:bodyPr/>
          <a:lstStyle>
            <a:lvl1pPr marL="0" indent="0">
              <a:buNone/>
              <a:defRPr>
                <a:noFill/>
              </a:defRPr>
            </a:lvl1pPr>
          </a:lstStyle>
          <a:p>
            <a:pPr lvl="0"/>
            <a:endParaRPr lang="en-GB"/>
          </a:p>
        </p:txBody>
      </p:sp>
      <p:sp>
        <p:nvSpPr>
          <p:cNvPr id="9" name="Date Placeholder 8">
            <a:extLst>
              <a:ext uri="{FF2B5EF4-FFF2-40B4-BE49-F238E27FC236}">
                <a16:creationId xmlns:a16="http://schemas.microsoft.com/office/drawing/2014/main" id="{222ED539-1477-4EC5-0367-5692D7C94805}"/>
              </a:ext>
            </a:extLst>
          </p:cNvPr>
          <p:cNvSpPr>
            <a:spLocks noGrp="1"/>
          </p:cNvSpPr>
          <p:nvPr>
            <p:ph type="dt" sz="half" idx="18"/>
          </p:nvPr>
        </p:nvSpPr>
        <p:spPr/>
        <p:txBody>
          <a:bodyPr/>
          <a:lstStyle/>
          <a:p>
            <a:fld id="{2BC0FD1B-CDC3-6A4D-A6C8-993E457B3C60}" type="datetime1">
              <a:rPr lang="en-GB" smtClean="0"/>
              <a:t>12/03/2025</a:t>
            </a:fld>
            <a:endParaRPr lang="en-GB"/>
          </a:p>
        </p:txBody>
      </p:sp>
      <p:sp>
        <p:nvSpPr>
          <p:cNvPr id="10" name="Footer Placeholder 9">
            <a:extLst>
              <a:ext uri="{FF2B5EF4-FFF2-40B4-BE49-F238E27FC236}">
                <a16:creationId xmlns:a16="http://schemas.microsoft.com/office/drawing/2014/main" id="{C97BD318-4BC2-0FCA-E725-64E64F2511A8}"/>
              </a:ext>
            </a:extLst>
          </p:cNvPr>
          <p:cNvSpPr>
            <a:spLocks noGrp="1"/>
          </p:cNvSpPr>
          <p:nvPr>
            <p:ph type="ftr" sz="quarter" idx="19"/>
          </p:nvPr>
        </p:nvSpPr>
        <p:spPr/>
        <p:txBody>
          <a:bodyPr/>
          <a:lstStyle/>
          <a:p>
            <a:endParaRPr lang="en-GB"/>
          </a:p>
        </p:txBody>
      </p:sp>
      <p:sp>
        <p:nvSpPr>
          <p:cNvPr id="13" name="Slide Number Placeholder 12">
            <a:extLst>
              <a:ext uri="{FF2B5EF4-FFF2-40B4-BE49-F238E27FC236}">
                <a16:creationId xmlns:a16="http://schemas.microsoft.com/office/drawing/2014/main" id="{3CF7A6BA-363C-08AD-D350-F0A790320E39}"/>
              </a:ext>
            </a:extLst>
          </p:cNvPr>
          <p:cNvSpPr>
            <a:spLocks noGrp="1"/>
          </p:cNvSpPr>
          <p:nvPr>
            <p:ph type="sldNum" sz="quarter" idx="20"/>
          </p:nvPr>
        </p:nvSpPr>
        <p:spPr/>
        <p:txBody>
          <a:bodyPr/>
          <a:lstStyle/>
          <a:p>
            <a:fld id="{BE2ACD00-28B2-4D17-A930-2C9F8441C7CA}" type="slidenum">
              <a:rPr lang="en-GB" smtClean="0"/>
              <a:pPr/>
              <a:t>‹#›</a:t>
            </a:fld>
            <a:endParaRPr lang="en-GB"/>
          </a:p>
        </p:txBody>
      </p:sp>
      <p:sp>
        <p:nvSpPr>
          <p:cNvPr id="5" name="TextBox 4">
            <a:extLst>
              <a:ext uri="{FF2B5EF4-FFF2-40B4-BE49-F238E27FC236}">
                <a16:creationId xmlns:a16="http://schemas.microsoft.com/office/drawing/2014/main" id="{EB51D3A2-D97B-096D-6154-6B7947883D4C}"/>
              </a:ext>
            </a:extLst>
          </p:cNvPr>
          <p:cNvSpPr txBox="1"/>
          <p:nvPr userDrawn="1"/>
        </p:nvSpPr>
        <p:spPr>
          <a:xfrm>
            <a:off x="-1" y="-293721"/>
            <a:ext cx="3714161"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pPr marL="0" marR="0" lvl="0" indent="0" algn="l" defTabSz="914377" rtl="0" eaLnBrk="1" fontAlgn="ctr" latinLnBrk="0" hangingPunct="1">
              <a:lnSpc>
                <a:spcPct val="100000"/>
              </a:lnSpc>
              <a:spcBef>
                <a:spcPts val="651"/>
              </a:spcBef>
              <a:spcAft>
                <a:spcPts val="0"/>
              </a:spcAft>
              <a:buClrTx/>
              <a:buSzTx/>
              <a:buFont typeface="Arial" panose="020B0604020202020204" pitchFamily="34" charset="0"/>
              <a:buNone/>
              <a:tabLst/>
              <a:defRPr/>
            </a:pPr>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ICON/Title/Text/Picture</a:t>
            </a:r>
          </a:p>
        </p:txBody>
      </p:sp>
      <p:sp>
        <p:nvSpPr>
          <p:cNvPr id="20" name="TextBox 5">
            <a:extLst>
              <a:ext uri="{FF2B5EF4-FFF2-40B4-BE49-F238E27FC236}">
                <a16:creationId xmlns:a16="http://schemas.microsoft.com/office/drawing/2014/main" id="{109DC8D7-EEAD-230D-D8EF-B644C8C5BDBD}"/>
              </a:ext>
            </a:extLst>
          </p:cNvPr>
          <p:cNvSpPr txBox="1"/>
          <p:nvPr userDrawn="1"/>
        </p:nvSpPr>
        <p:spPr>
          <a:xfrm>
            <a:off x="-2224710" y="1952922"/>
            <a:ext cx="2202184" cy="461665"/>
          </a:xfrm>
          <a:prstGeom prst="rect">
            <a:avLst/>
          </a:prstGeom>
          <a:noFill/>
          <a:ln w="6350">
            <a:noFill/>
          </a:ln>
          <a:effectLst/>
        </p:spPr>
        <p:txBody>
          <a:bodyPr wrap="square" anchor="ctr">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Text and levels: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21" name="Picture 20">
            <a:extLst>
              <a:ext uri="{FF2B5EF4-FFF2-40B4-BE49-F238E27FC236}">
                <a16:creationId xmlns:a16="http://schemas.microsoft.com/office/drawing/2014/main" id="{DB086415-2698-9CF1-3586-500342084EBE}"/>
              </a:ext>
            </a:extLst>
          </p:cNvPr>
          <p:cNvPicPr>
            <a:picLocks noChangeAspect="1"/>
          </p:cNvPicPr>
          <p:nvPr userDrawn="1"/>
        </p:nvPicPr>
        <p:blipFill>
          <a:blip r:embed="rId3">
            <a:alphaModFix amt="60000"/>
          </a:blip>
          <a:stretch>
            <a:fillRect/>
          </a:stretch>
        </p:blipFill>
        <p:spPr>
          <a:xfrm>
            <a:off x="-503816" y="1823921"/>
            <a:ext cx="387292" cy="138319"/>
          </a:xfrm>
          <a:prstGeom prst="rect">
            <a:avLst/>
          </a:prstGeom>
        </p:spPr>
      </p:pic>
      <p:sp>
        <p:nvSpPr>
          <p:cNvPr id="23" name="TextBox 22">
            <a:extLst>
              <a:ext uri="{FF2B5EF4-FFF2-40B4-BE49-F238E27FC236}">
                <a16:creationId xmlns:a16="http://schemas.microsoft.com/office/drawing/2014/main" id="{000A078B-E0E5-4730-D4EF-DCB110DD8591}"/>
              </a:ext>
            </a:extLst>
          </p:cNvPr>
          <p:cNvSpPr txBox="1"/>
          <p:nvPr userDrawn="1"/>
        </p:nvSpPr>
        <p:spPr>
          <a:xfrm>
            <a:off x="-2146220" y="278218"/>
            <a:ext cx="2123694"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 line</a:t>
            </a:r>
          </a:p>
        </p:txBody>
      </p:sp>
      <p:sp>
        <p:nvSpPr>
          <p:cNvPr id="26" name="TextBox 4">
            <a:extLst>
              <a:ext uri="{FF2B5EF4-FFF2-40B4-BE49-F238E27FC236}">
                <a16:creationId xmlns:a16="http://schemas.microsoft.com/office/drawing/2014/main" id="{CD7E50AD-AD09-1E2E-D1CA-ACFF0E55EF83}"/>
              </a:ext>
            </a:extLst>
          </p:cNvPr>
          <p:cNvSpPr txBox="1"/>
          <p:nvPr userDrawn="1"/>
        </p:nvSpPr>
        <p:spPr>
          <a:xfrm>
            <a:off x="-2146220" y="1122967"/>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Subtitle/lead paragraph: </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1-3 lines</a:t>
            </a:r>
          </a:p>
        </p:txBody>
      </p:sp>
      <p:sp>
        <p:nvSpPr>
          <p:cNvPr id="27" name="TextBox 9">
            <a:extLst>
              <a:ext uri="{FF2B5EF4-FFF2-40B4-BE49-F238E27FC236}">
                <a16:creationId xmlns:a16="http://schemas.microsoft.com/office/drawing/2014/main" id="{CEE5186D-6F2B-9A3E-88BD-A2AD3A8D6FA1}"/>
              </a:ext>
            </a:extLst>
          </p:cNvPr>
          <p:cNvSpPr txBox="1"/>
          <p:nvPr userDrawn="1"/>
        </p:nvSpPr>
        <p:spPr>
          <a:xfrm>
            <a:off x="12214227" y="2362559"/>
            <a:ext cx="2381248" cy="2331407"/>
          </a:xfrm>
          <a:prstGeom prst="rect">
            <a:avLst/>
          </a:prstGeom>
          <a:noFill/>
          <a:ln w="6350">
            <a:noFill/>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defTabSz="914400" eaLnBrk="1" fontAlgn="auto" latinLnBrk="0" hangingPunct="1">
              <a:lnSpc>
                <a:spcPct val="100000"/>
              </a:lnSpc>
              <a:spcBef>
                <a:spcPts val="0"/>
              </a:spcBef>
              <a:spcAft>
                <a:spcPts val="0"/>
              </a:spcAft>
              <a:buClrTx/>
              <a:buSzTx/>
              <a:buFont typeface="Wingdings" pitchFamily="2" charset="2"/>
              <a:buNone/>
              <a:tabLst/>
              <a:defRPr/>
            </a:pPr>
            <a:r>
              <a:rPr kumimoji="0" lang="en-GB" sz="800" b="0" i="0" u="none" strike="noStrike" kern="0" cap="none" spc="0" normalizeH="0" baseline="0" noProof="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main ribbon.</a:t>
            </a:r>
            <a:b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Click on the «Open Imageshop» button to the right in the main ribbon. Log-in with your Tryg-user.*</a:t>
            </a:r>
            <a:b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defTabSz="914400" eaLnBrk="1" fontAlgn="auto" latinLnBrk="0" hangingPunct="1">
              <a:lnSpc>
                <a:spcPct val="100000"/>
              </a:lnSpc>
              <a:spcBef>
                <a:spcPts val="0"/>
              </a:spcBef>
              <a:spcAft>
                <a:spcPts val="0"/>
              </a:spcAft>
              <a:buClrTx/>
              <a:buSzTx/>
              <a:buFont typeface="Wingdings" pitchFamily="2" charset="2"/>
              <a:buNone/>
              <a:tabLst/>
              <a:defRPr/>
            </a:pPr>
            <a:r>
              <a:rPr kumimoji="0" lang="en-GB" sz="800" b="1"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icon. Click the “Reset” button in the top Ribbon. The logo will appear and the master elements will snap back in correct position.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*If you are not registered as a Tryg-user already you can do this by visiting: tryg.imageshop.org</a:t>
            </a:r>
          </a:p>
        </p:txBody>
      </p:sp>
      <p:pic>
        <p:nvPicPr>
          <p:cNvPr id="28" name="Picture 27">
            <a:extLst>
              <a:ext uri="{FF2B5EF4-FFF2-40B4-BE49-F238E27FC236}">
                <a16:creationId xmlns:a16="http://schemas.microsoft.com/office/drawing/2014/main" id="{02A9BCD1-BFF7-D7C0-9AFB-DD53892A2AF1}"/>
              </a:ext>
            </a:extLst>
          </p:cNvPr>
          <p:cNvPicPr>
            <a:picLocks noChangeAspect="1"/>
          </p:cNvPicPr>
          <p:nvPr userDrawn="1"/>
        </p:nvPicPr>
        <p:blipFill>
          <a:blip r:embed="rId4">
            <a:alphaModFix amt="50000"/>
          </a:blip>
          <a:stretch>
            <a:fillRect/>
          </a:stretch>
        </p:blipFill>
        <p:spPr>
          <a:xfrm>
            <a:off x="12264788" y="2109334"/>
            <a:ext cx="1105061" cy="246875"/>
          </a:xfrm>
          <a:prstGeom prst="rect">
            <a:avLst/>
          </a:prstGeom>
        </p:spPr>
      </p:pic>
      <p:sp>
        <p:nvSpPr>
          <p:cNvPr id="2" name="Plassholder for innhold 2">
            <a:extLst>
              <a:ext uri="{FF2B5EF4-FFF2-40B4-BE49-F238E27FC236}">
                <a16:creationId xmlns:a16="http://schemas.microsoft.com/office/drawing/2014/main" id="{FD121C35-86D2-634F-2F8A-D17206CB27A9}"/>
              </a:ext>
            </a:extLst>
          </p:cNvPr>
          <p:cNvSpPr>
            <a:spLocks noGrp="1"/>
          </p:cNvSpPr>
          <p:nvPr>
            <p:ph idx="21" hasCustomPrompt="1"/>
          </p:nvPr>
        </p:nvSpPr>
        <p:spPr>
          <a:xfrm>
            <a:off x="695328" y="825501"/>
            <a:ext cx="7223124" cy="5348287"/>
          </a:xfrm>
        </p:spPr>
        <p:txBody>
          <a:bodyPr/>
          <a:lstStyle>
            <a:lvl1pPr marL="0" indent="0">
              <a:buFont typeface="Arial" panose="020B0604020202020204" pitchFamily="34" charse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sz="1000">
                <a:solidFill>
                  <a:schemeClr val="bg1"/>
                </a:solidFill>
              </a:defRPr>
            </a:lvl5pPr>
          </a:lstStyle>
          <a:p>
            <a:pPr lvl="0"/>
            <a:r>
              <a:rPr lang="en-GB"/>
              <a:t>Click to add text. Use indent level 4 for subtitle and level 2-3 for bullets.</a:t>
            </a:r>
          </a:p>
          <a:p>
            <a:pPr lvl="1"/>
            <a:r>
              <a:rPr lang="en-GB"/>
              <a:t>Second level</a:t>
            </a:r>
          </a:p>
          <a:p>
            <a:pPr lvl="2"/>
            <a:r>
              <a:rPr lang="en-GB"/>
              <a:t>Third level</a:t>
            </a:r>
          </a:p>
          <a:p>
            <a:pPr lvl="3"/>
            <a:r>
              <a:rPr lang="en-GB"/>
              <a:t>Fourth level</a:t>
            </a:r>
          </a:p>
          <a:p>
            <a:pPr lvl="4"/>
            <a:r>
              <a:rPr lang="en-GB"/>
              <a:t>Fifth level</a:t>
            </a:r>
          </a:p>
        </p:txBody>
      </p:sp>
      <p:sp>
        <p:nvSpPr>
          <p:cNvPr id="3" name="TextBox 2">
            <a:extLst>
              <a:ext uri="{FF2B5EF4-FFF2-40B4-BE49-F238E27FC236}">
                <a16:creationId xmlns:a16="http://schemas.microsoft.com/office/drawing/2014/main" id="{445C656C-0092-6391-D460-3CEADD1D95CF}"/>
              </a:ext>
            </a:extLst>
          </p:cNvPr>
          <p:cNvSpPr txBox="1"/>
          <p:nvPr userDrawn="1"/>
        </p:nvSpPr>
        <p:spPr>
          <a:xfrm>
            <a:off x="-2056210" y="5511942"/>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108631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ICON/Section/Title/Content dark">
    <p:bg>
      <p:bgPr>
        <a:solidFill>
          <a:srgbClr val="CE0303"/>
        </a:solidFill>
        <a:effectLst/>
      </p:bgPr>
    </p:bg>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805654BA-F9F0-614C-7308-F2C13CDBDF47}"/>
              </a:ext>
            </a:extLst>
          </p:cNvPr>
          <p:cNvSpPr>
            <a:spLocks noGrp="1"/>
          </p:cNvSpPr>
          <p:nvPr>
            <p:ph type="title"/>
          </p:nvPr>
        </p:nvSpPr>
        <p:spPr>
          <a:xfrm>
            <a:off x="695327" y="825501"/>
            <a:ext cx="10801351" cy="612091"/>
          </a:xfrm>
        </p:spPr>
        <p:txBody>
          <a:bodyPr/>
          <a:lstStyle>
            <a:lvl1pPr>
              <a:defRPr sz="3200">
                <a:solidFill>
                  <a:schemeClr val="tx1"/>
                </a:solidFill>
              </a:defRPr>
            </a:lvl1pPr>
          </a:lstStyle>
          <a:p>
            <a:endParaRPr lang="en-GB"/>
          </a:p>
        </p:txBody>
      </p:sp>
      <p:sp>
        <p:nvSpPr>
          <p:cNvPr id="10" name="Grafikk i plassholder">
            <a:extLst>
              <a:ext uri="{FF2B5EF4-FFF2-40B4-BE49-F238E27FC236}">
                <a16:creationId xmlns:a16="http://schemas.microsoft.com/office/drawing/2014/main" id="{519D8CDA-4150-5408-EC1E-BE18B9424064}"/>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a:t>Click to add text</a:t>
            </a:r>
          </a:p>
        </p:txBody>
      </p:sp>
      <p:sp>
        <p:nvSpPr>
          <p:cNvPr id="5" name="Plassholder for innhold 2">
            <a:extLst>
              <a:ext uri="{FF2B5EF4-FFF2-40B4-BE49-F238E27FC236}">
                <a16:creationId xmlns:a16="http://schemas.microsoft.com/office/drawing/2014/main" id="{17CFF3E2-363F-D8BA-7CAD-545D183321A9}"/>
              </a:ext>
            </a:extLst>
          </p:cNvPr>
          <p:cNvSpPr>
            <a:spLocks noGrp="1"/>
          </p:cNvSpPr>
          <p:nvPr>
            <p:ph idx="1" hasCustomPrompt="1"/>
          </p:nvPr>
        </p:nvSpPr>
        <p:spPr>
          <a:xfrm>
            <a:off x="695327" y="1437592"/>
            <a:ext cx="10801351" cy="47249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sz="1000">
                <a:solidFill>
                  <a:schemeClr val="tx1"/>
                </a:solidFill>
              </a:defRPr>
            </a:lvl5pPr>
          </a:lstStyle>
          <a:p>
            <a:pPr lvl="0"/>
            <a:r>
              <a:rPr lang="en-GB"/>
              <a:t>Click to add text. Use indent level 4 for subtitle and level 2-3 for bullets.</a:t>
            </a:r>
          </a:p>
          <a:p>
            <a:pPr lvl="1"/>
            <a:r>
              <a:rPr lang="en-GB"/>
              <a:t>Second level</a:t>
            </a:r>
          </a:p>
          <a:p>
            <a:pPr lvl="2"/>
            <a:r>
              <a:rPr lang="en-GB"/>
              <a:t>Third level</a:t>
            </a:r>
          </a:p>
          <a:p>
            <a:pPr lvl="3"/>
            <a:r>
              <a:rPr lang="en-GB"/>
              <a:t>Fourth level</a:t>
            </a:r>
          </a:p>
          <a:p>
            <a:pPr lvl="4"/>
            <a:r>
              <a:rPr lang="en-GB"/>
              <a:t>Fifth level</a:t>
            </a:r>
          </a:p>
        </p:txBody>
      </p:sp>
      <p:sp>
        <p:nvSpPr>
          <p:cNvPr id="6" name="Date Placeholder 5">
            <a:extLst>
              <a:ext uri="{FF2B5EF4-FFF2-40B4-BE49-F238E27FC236}">
                <a16:creationId xmlns:a16="http://schemas.microsoft.com/office/drawing/2014/main" id="{804038EF-C4B7-4C42-4D77-EB30F4409637}"/>
              </a:ext>
            </a:extLst>
          </p:cNvPr>
          <p:cNvSpPr>
            <a:spLocks noGrp="1"/>
          </p:cNvSpPr>
          <p:nvPr>
            <p:ph type="dt" sz="half" idx="17"/>
          </p:nvPr>
        </p:nvSpPr>
        <p:spPr/>
        <p:txBody>
          <a:bodyPr/>
          <a:lstStyle>
            <a:lvl1pPr>
              <a:defRPr>
                <a:solidFill>
                  <a:schemeClr val="tx1">
                    <a:lumMod val="75000"/>
                  </a:schemeClr>
                </a:solidFill>
              </a:defRPr>
            </a:lvl1pPr>
          </a:lstStyle>
          <a:p>
            <a:fld id="{79E94EA1-9099-6E45-AE9A-99BA8C2419E2}" type="datetime1">
              <a:rPr lang="en-GB" smtClean="0"/>
              <a:pPr/>
              <a:t>12/03/2025</a:t>
            </a:fld>
            <a:endParaRPr lang="en-GB"/>
          </a:p>
        </p:txBody>
      </p:sp>
      <p:sp>
        <p:nvSpPr>
          <p:cNvPr id="7" name="Footer Placeholder 6">
            <a:extLst>
              <a:ext uri="{FF2B5EF4-FFF2-40B4-BE49-F238E27FC236}">
                <a16:creationId xmlns:a16="http://schemas.microsoft.com/office/drawing/2014/main" id="{240E88A5-FB88-6719-33BA-38B3B2757B40}"/>
              </a:ext>
            </a:extLst>
          </p:cNvPr>
          <p:cNvSpPr>
            <a:spLocks noGrp="1"/>
          </p:cNvSpPr>
          <p:nvPr>
            <p:ph type="ftr" sz="quarter" idx="18"/>
          </p:nvPr>
        </p:nvSpPr>
        <p:spPr/>
        <p:txBody>
          <a:bodyPr/>
          <a:lstStyle>
            <a:lvl1pPr>
              <a:defRPr>
                <a:solidFill>
                  <a:schemeClr val="tx1">
                    <a:lumMod val="75000"/>
                  </a:schemeClr>
                </a:solidFill>
              </a:defRPr>
            </a:lvl1pPr>
          </a:lstStyle>
          <a:p>
            <a:endParaRPr lang="en-GB"/>
          </a:p>
        </p:txBody>
      </p:sp>
      <p:sp>
        <p:nvSpPr>
          <p:cNvPr id="12" name="Slide Number Placeholder 11">
            <a:extLst>
              <a:ext uri="{FF2B5EF4-FFF2-40B4-BE49-F238E27FC236}">
                <a16:creationId xmlns:a16="http://schemas.microsoft.com/office/drawing/2014/main" id="{CF00ABC9-D2F1-8686-B875-8495232BD5FA}"/>
              </a:ext>
            </a:extLst>
          </p:cNvPr>
          <p:cNvSpPr>
            <a:spLocks noGrp="1"/>
          </p:cNvSpPr>
          <p:nvPr>
            <p:ph type="sldNum" sz="quarter" idx="19"/>
          </p:nvPr>
        </p:nvSpPr>
        <p:spPr/>
        <p:txBody>
          <a:bodyPr/>
          <a:lstStyle>
            <a:lvl1pPr>
              <a:defRPr>
                <a:solidFill>
                  <a:schemeClr val="tx1">
                    <a:lumMod val="75000"/>
                  </a:schemeClr>
                </a:solidFill>
              </a:defRPr>
            </a:lvl1pPr>
          </a:lstStyle>
          <a:p>
            <a:fld id="{BE2ACD00-28B2-4D17-A930-2C9F8441C7CA}" type="slidenum">
              <a:rPr lang="en-GB" smtClean="0"/>
              <a:pPr/>
              <a:t>‹#›</a:t>
            </a:fld>
            <a:endParaRPr lang="en-GB"/>
          </a:p>
        </p:txBody>
      </p:sp>
      <p:sp>
        <p:nvSpPr>
          <p:cNvPr id="9" name="Logo i plassholder">
            <a:extLst>
              <a:ext uri="{FF2B5EF4-FFF2-40B4-BE49-F238E27FC236}">
                <a16:creationId xmlns:a16="http://schemas.microsoft.com/office/drawing/2014/main" id="{22741123-63BA-3F80-2A00-579083CD6FE1}"/>
              </a:ext>
            </a:extLst>
          </p:cNvPr>
          <p:cNvSpPr>
            <a:spLocks noGrp="1"/>
          </p:cNvSpPr>
          <p:nvPr>
            <p:ph type="body" sz="quarter" idx="15"/>
          </p:nvPr>
        </p:nvSpPr>
        <p:spPr>
          <a:xfrm>
            <a:off x="10600535" y="253781"/>
            <a:ext cx="928159" cy="396868"/>
          </a:xfrm>
          <a:prstGeom prst="rect">
            <a:avLst/>
          </a:prstGeom>
          <a:blipFill>
            <a:blip r:embed="rId4"/>
            <a:stretch>
              <a:fillRect/>
            </a:stretch>
          </a:blipFill>
        </p:spPr>
        <p:txBody>
          <a:bodyPr/>
          <a:lstStyle>
            <a:lvl1pPr marL="0" indent="0">
              <a:buNone/>
              <a:defRPr>
                <a:noFill/>
              </a:defRPr>
            </a:lvl1pPr>
          </a:lstStyle>
          <a:p>
            <a:pPr lvl="0"/>
            <a:endParaRPr lang="en-GB"/>
          </a:p>
        </p:txBody>
      </p:sp>
      <p:sp>
        <p:nvSpPr>
          <p:cNvPr id="11" name="Plassholder for tekst 13">
            <a:extLst>
              <a:ext uri="{FF2B5EF4-FFF2-40B4-BE49-F238E27FC236}">
                <a16:creationId xmlns:a16="http://schemas.microsoft.com/office/drawing/2014/main" id="{2C0B2B61-01ED-26AF-1AD9-A3CB4E892075}"/>
              </a:ext>
            </a:extLst>
          </p:cNvPr>
          <p:cNvSpPr>
            <a:spLocks noGrp="1"/>
          </p:cNvSpPr>
          <p:nvPr>
            <p:ph type="body" sz="quarter" idx="16"/>
          </p:nvPr>
        </p:nvSpPr>
        <p:spPr>
          <a:xfrm>
            <a:off x="695326" y="323516"/>
            <a:ext cx="9828113" cy="246222"/>
          </a:xfrm>
        </p:spPr>
        <p:txBody>
          <a:bodyPr>
            <a:noAutofit/>
          </a:bodyPr>
          <a:lstStyle>
            <a:lvl1pPr marL="0" indent="0" algn="l">
              <a:buNone/>
              <a:defRPr sz="1600" b="0" i="0">
                <a:solidFill>
                  <a:schemeClr val="accent5"/>
                </a:solidFill>
                <a:latin typeface="+mn-lt"/>
              </a:defRPr>
            </a:lvl1pPr>
            <a:lvl2pPr marL="223833" indent="0">
              <a:buNone/>
              <a:defRPr/>
            </a:lvl2pPr>
          </a:lstStyle>
          <a:p>
            <a:pPr lvl="0"/>
            <a:endParaRPr lang="en-GB"/>
          </a:p>
        </p:txBody>
      </p:sp>
      <p:sp>
        <p:nvSpPr>
          <p:cNvPr id="13" name="TextBox 12">
            <a:extLst>
              <a:ext uri="{FF2B5EF4-FFF2-40B4-BE49-F238E27FC236}">
                <a16:creationId xmlns:a16="http://schemas.microsoft.com/office/drawing/2014/main" id="{4195CE89-A366-A8D3-CA8B-BA6EA68426DD}"/>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ICON/Section/Title/Content</a:t>
            </a:r>
            <a:r>
              <a:rPr lang="en-GB" sz="1000" b="1">
                <a:solidFill>
                  <a:srgbClr val="D1D1D1"/>
                </a:solidFill>
                <a:latin typeface="Verdana" panose="020B0604030504040204" pitchFamily="34" charset="0"/>
                <a:ea typeface="Verdana" panose="020B0604030504040204" pitchFamily="34" charset="0"/>
                <a:cs typeface="Verdana" panose="020B0604030504040204" pitchFamily="34" charset="0"/>
              </a:rPr>
              <a:t> dark</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TextBox 5">
            <a:extLst>
              <a:ext uri="{FF2B5EF4-FFF2-40B4-BE49-F238E27FC236}">
                <a16:creationId xmlns:a16="http://schemas.microsoft.com/office/drawing/2014/main" id="{8F8B953E-6229-C61B-76E1-66595A3547E1}"/>
              </a:ext>
            </a:extLst>
          </p:cNvPr>
          <p:cNvSpPr txBox="1"/>
          <p:nvPr userDrawn="1"/>
        </p:nvSpPr>
        <p:spPr>
          <a:xfrm>
            <a:off x="-2224710" y="1730647"/>
            <a:ext cx="2202184" cy="461665"/>
          </a:xfrm>
          <a:prstGeom prst="rect">
            <a:avLst/>
          </a:prstGeom>
          <a:noFill/>
          <a:ln w="6350">
            <a:noFill/>
          </a:ln>
          <a:effectLst/>
        </p:spPr>
        <p:txBody>
          <a:bodyPr wrap="square" anchor="ctr">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Text and levels: </a:t>
            </a: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36" name="Picture 35">
            <a:extLst>
              <a:ext uri="{FF2B5EF4-FFF2-40B4-BE49-F238E27FC236}">
                <a16:creationId xmlns:a16="http://schemas.microsoft.com/office/drawing/2014/main" id="{2DC930E5-7D1B-C39D-CD8B-CF4800CB55EA}"/>
              </a:ext>
            </a:extLst>
          </p:cNvPr>
          <p:cNvPicPr>
            <a:picLocks noChangeAspect="1"/>
          </p:cNvPicPr>
          <p:nvPr userDrawn="1"/>
        </p:nvPicPr>
        <p:blipFill>
          <a:blip r:embed="rId5">
            <a:alphaModFix amt="60000"/>
          </a:blip>
          <a:stretch>
            <a:fillRect/>
          </a:stretch>
        </p:blipFill>
        <p:spPr>
          <a:xfrm>
            <a:off x="-503816" y="1601646"/>
            <a:ext cx="387292" cy="138319"/>
          </a:xfrm>
          <a:prstGeom prst="rect">
            <a:avLst/>
          </a:prstGeom>
        </p:spPr>
      </p:pic>
      <p:sp>
        <p:nvSpPr>
          <p:cNvPr id="42" name="TextBox 12">
            <a:extLst>
              <a:ext uri="{FF2B5EF4-FFF2-40B4-BE49-F238E27FC236}">
                <a16:creationId xmlns:a16="http://schemas.microsoft.com/office/drawing/2014/main" id="{F3304ECB-691A-EE7E-D2B4-0E602A92CACB}"/>
              </a:ext>
            </a:extLst>
          </p:cNvPr>
          <p:cNvSpPr txBox="1"/>
          <p:nvPr userDrawn="1"/>
        </p:nvSpPr>
        <p:spPr>
          <a:xfrm>
            <a:off x="-2272239" y="2489994"/>
            <a:ext cx="2247898" cy="461665"/>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Columns: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add or remove columns in the textbox by clicking the columns icon. </a:t>
            </a:r>
          </a:p>
        </p:txBody>
      </p:sp>
      <p:pic>
        <p:nvPicPr>
          <p:cNvPr id="43" name="Picture 42">
            <a:extLst>
              <a:ext uri="{FF2B5EF4-FFF2-40B4-BE49-F238E27FC236}">
                <a16:creationId xmlns:a16="http://schemas.microsoft.com/office/drawing/2014/main" id="{A8B51C72-053A-F553-10A1-E6217149A98E}"/>
              </a:ext>
            </a:extLst>
          </p:cNvPr>
          <p:cNvPicPr>
            <a:picLocks noChangeAspect="1"/>
          </p:cNvPicPr>
          <p:nvPr userDrawn="1"/>
        </p:nvPicPr>
        <p:blipFill>
          <a:blip r:embed="rId6">
            <a:alphaModFix amt="40000"/>
          </a:blip>
          <a:stretch>
            <a:fillRect/>
          </a:stretch>
        </p:blipFill>
        <p:spPr>
          <a:xfrm>
            <a:off x="-478288" y="2333372"/>
            <a:ext cx="368805" cy="208044"/>
          </a:xfrm>
          <a:prstGeom prst="rect">
            <a:avLst/>
          </a:prstGeom>
        </p:spPr>
      </p:pic>
      <p:sp>
        <p:nvSpPr>
          <p:cNvPr id="44" name="TextBox 9">
            <a:extLst>
              <a:ext uri="{FF2B5EF4-FFF2-40B4-BE49-F238E27FC236}">
                <a16:creationId xmlns:a16="http://schemas.microsoft.com/office/drawing/2014/main" id="{9967121E-9577-372C-EF88-9B322AA0A4F0}"/>
              </a:ext>
            </a:extLst>
          </p:cNvPr>
          <p:cNvSpPr txBox="1"/>
          <p:nvPr userDrawn="1"/>
        </p:nvSpPr>
        <p:spPr>
          <a:xfrm>
            <a:off x="-2224706" y="3810261"/>
            <a:ext cx="2202180" cy="1290097"/>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Insert object: </a:t>
            </a: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NB! </a:t>
            </a: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If the picture/object is placed in front of the logo. Click the “Reset” button in the top Ribbon. The the logo will appear and the master elements will snap back into correct position.</a:t>
            </a:r>
          </a:p>
        </p:txBody>
      </p:sp>
      <p:pic>
        <p:nvPicPr>
          <p:cNvPr id="45" name="Picture 44">
            <a:extLst>
              <a:ext uri="{FF2B5EF4-FFF2-40B4-BE49-F238E27FC236}">
                <a16:creationId xmlns:a16="http://schemas.microsoft.com/office/drawing/2014/main" id="{7343C25F-866B-A6E9-33D2-28527389A5BD}"/>
              </a:ext>
            </a:extLst>
          </p:cNvPr>
          <p:cNvPicPr>
            <a:picLocks noChangeAspect="1"/>
          </p:cNvPicPr>
          <p:nvPr userDrawn="1"/>
        </p:nvPicPr>
        <p:blipFill>
          <a:blip r:embed="rId7"/>
          <a:stretch>
            <a:fillRect/>
          </a:stretch>
        </p:blipFill>
        <p:spPr>
          <a:xfrm>
            <a:off x="-1679944" y="3592792"/>
            <a:ext cx="1579295" cy="217833"/>
          </a:xfrm>
          <a:prstGeom prst="rect">
            <a:avLst/>
          </a:prstGeom>
        </p:spPr>
      </p:pic>
      <p:sp>
        <p:nvSpPr>
          <p:cNvPr id="48" name="TextBox 5">
            <a:extLst>
              <a:ext uri="{FF2B5EF4-FFF2-40B4-BE49-F238E27FC236}">
                <a16:creationId xmlns:a16="http://schemas.microsoft.com/office/drawing/2014/main" id="{7E16745D-945E-A77E-8D7A-42DBFA402503}"/>
              </a:ext>
            </a:extLst>
          </p:cNvPr>
          <p:cNvSpPr txBox="1"/>
          <p:nvPr userDrawn="1"/>
        </p:nvSpPr>
        <p:spPr>
          <a:xfrm>
            <a:off x="695324" y="6872405"/>
            <a:ext cx="2686116" cy="584775"/>
          </a:xfrm>
          <a:prstGeom prst="rect">
            <a:avLst/>
          </a:prstGeom>
          <a:noFill/>
          <a:ln w="6350">
            <a:noFill/>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Use guides for alignment:</a:t>
            </a:r>
            <a:br>
              <a:rPr kumimoji="0" lang="en-GB" sz="800" b="1"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Keep the text inside the master guides. </a:t>
            </a:r>
            <a:r>
              <a:rPr kumimoji="0" lang="en-GB" sz="800" b="0" i="0" u="none" strike="noStrike" kern="0" cap="none" spc="0" normalizeH="0" baseline="0" noProof="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Choose “View” from the top menu and then check the box for “Guides” to view with guides.</a:t>
            </a:r>
          </a:p>
        </p:txBody>
      </p:sp>
      <p:pic>
        <p:nvPicPr>
          <p:cNvPr id="49" name="Picture 48">
            <a:extLst>
              <a:ext uri="{FF2B5EF4-FFF2-40B4-BE49-F238E27FC236}">
                <a16:creationId xmlns:a16="http://schemas.microsoft.com/office/drawing/2014/main" id="{33DDC4AA-11BF-EE0C-119A-F783EEF268F4}"/>
              </a:ext>
            </a:extLst>
          </p:cNvPr>
          <p:cNvPicPr>
            <a:picLocks noChangeAspect="1"/>
          </p:cNvPicPr>
          <p:nvPr userDrawn="1"/>
        </p:nvPicPr>
        <p:blipFill>
          <a:blip r:embed="rId8">
            <a:alphaModFix amt="60000"/>
          </a:blip>
          <a:stretch>
            <a:fillRect/>
          </a:stretch>
        </p:blipFill>
        <p:spPr>
          <a:xfrm>
            <a:off x="295729" y="6928613"/>
            <a:ext cx="444500" cy="349250"/>
          </a:xfrm>
          <a:prstGeom prst="rect">
            <a:avLst/>
          </a:prstGeom>
        </p:spPr>
      </p:pic>
      <p:sp>
        <p:nvSpPr>
          <p:cNvPr id="8" name="TextBox 3">
            <a:extLst>
              <a:ext uri="{FF2B5EF4-FFF2-40B4-BE49-F238E27FC236}">
                <a16:creationId xmlns:a16="http://schemas.microsoft.com/office/drawing/2014/main" id="{CC5D98F7-A653-9674-990B-F64B94692BDA}"/>
              </a:ext>
            </a:extLst>
          </p:cNvPr>
          <p:cNvSpPr txBox="1"/>
          <p:nvPr userDrawn="1"/>
        </p:nvSpPr>
        <p:spPr>
          <a:xfrm>
            <a:off x="-2146220" y="985305"/>
            <a:ext cx="2123694"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1-2 lines</a:t>
            </a:r>
          </a:p>
        </p:txBody>
      </p:sp>
      <p:sp>
        <p:nvSpPr>
          <p:cNvPr id="14" name="TextBox 1">
            <a:extLst>
              <a:ext uri="{FF2B5EF4-FFF2-40B4-BE49-F238E27FC236}">
                <a16:creationId xmlns:a16="http://schemas.microsoft.com/office/drawing/2014/main" id="{3F5D4B8E-E7C0-9C9B-ED24-168C03307F12}"/>
              </a:ext>
            </a:extLst>
          </p:cNvPr>
          <p:cNvSpPr txBox="1"/>
          <p:nvPr userDrawn="1"/>
        </p:nvSpPr>
        <p:spPr>
          <a:xfrm>
            <a:off x="-1930574" y="215864"/>
            <a:ext cx="1908048"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Section Title: </a:t>
            </a:r>
            <a:b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Max. 1 line</a:t>
            </a:r>
          </a:p>
        </p:txBody>
      </p:sp>
      <p:sp>
        <p:nvSpPr>
          <p:cNvPr id="2" name="TextBox 12">
            <a:extLst>
              <a:ext uri="{FF2B5EF4-FFF2-40B4-BE49-F238E27FC236}">
                <a16:creationId xmlns:a16="http://schemas.microsoft.com/office/drawing/2014/main" id="{9DE48400-C28B-62A2-E3AB-770EC2C37EE2}"/>
              </a:ext>
            </a:extLst>
          </p:cNvPr>
          <p:cNvSpPr txBox="1"/>
          <p:nvPr userDrawn="1"/>
        </p:nvSpPr>
        <p:spPr>
          <a:xfrm>
            <a:off x="12177660" y="5758163"/>
            <a:ext cx="2569597" cy="461665"/>
          </a:xfrm>
          <a:prstGeom prst="rect">
            <a:avLst/>
          </a:prstGeom>
          <a:noFill/>
          <a:ln w="6350">
            <a:noFill/>
          </a:ln>
          <a:effectLst/>
        </p:spPr>
        <p:txBody>
          <a:bodyPr wrap="square">
            <a:spAutoFit/>
          </a:bodyPr>
          <a:lstStyle/>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0B3B15B2-CDAB-5A89-B1A2-0C340D0E42AF}"/>
              </a:ext>
            </a:extLst>
          </p:cNvPr>
          <p:cNvSpPr txBox="1"/>
          <p:nvPr userDrawn="1"/>
        </p:nvSpPr>
        <p:spPr>
          <a:xfrm>
            <a:off x="-2056210" y="5511942"/>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lang="en-GB" sz="800" b="1" kern="0" noProof="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PS! </a:t>
            </a:r>
            <a:r>
              <a:rPr lang="en-GB" sz="800" kern="0" noProof="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
        <p:nvSpPr>
          <p:cNvPr id="16" name="TextBox 9">
            <a:extLst>
              <a:ext uri="{FF2B5EF4-FFF2-40B4-BE49-F238E27FC236}">
                <a16:creationId xmlns:a16="http://schemas.microsoft.com/office/drawing/2014/main" id="{73A4C2B3-CA0C-1F92-7983-9E4DD9A051D6}"/>
              </a:ext>
            </a:extLst>
          </p:cNvPr>
          <p:cNvSpPr txBox="1"/>
          <p:nvPr userDrawn="1"/>
        </p:nvSpPr>
        <p:spPr>
          <a:xfrm>
            <a:off x="12214227" y="31198"/>
            <a:ext cx="2513762" cy="1077218"/>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Logo or lifebuoy-icon:</a:t>
            </a:r>
            <a:b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The Tryg-logo should always appear on the Frontpage and Main Section or divider pages. The lifebuoy-tag should only appear on secondary pages. </a:t>
            </a:r>
            <a:r>
              <a:rPr kumimoji="0" lang="en-GB" sz="800" b="0" i="0"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Do not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place elements over the company-logo or lifebuoy-icon. This is the company signature on the slide.   </a:t>
            </a: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Keep clear!</a:t>
            </a:r>
            <a:endParaRPr kumimoji="0" lang="en-GB" sz="12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 name="TextBox 5">
            <a:extLst>
              <a:ext uri="{FF2B5EF4-FFF2-40B4-BE49-F238E27FC236}">
                <a16:creationId xmlns:a16="http://schemas.microsoft.com/office/drawing/2014/main" id="{F69FE4AC-1EE3-B8EC-13ED-A3BB6FFA8820}"/>
              </a:ext>
            </a:extLst>
          </p:cNvPr>
          <p:cNvSpPr txBox="1"/>
          <p:nvPr userDrawn="1"/>
        </p:nvSpPr>
        <p:spPr>
          <a:xfrm>
            <a:off x="9254247" y="6864377"/>
            <a:ext cx="2410807" cy="707886"/>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Date, text and page number in footer:</a:t>
            </a:r>
            <a:b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In order to see todays date, have a fixed date, text or page number go to “Insert” in the top menu, click “Header &amp; Footer”. Click “Apply to All”.</a:t>
            </a:r>
          </a:p>
        </p:txBody>
      </p:sp>
      <p:pic>
        <p:nvPicPr>
          <p:cNvPr id="17" name="Picture 16">
            <a:extLst>
              <a:ext uri="{FF2B5EF4-FFF2-40B4-BE49-F238E27FC236}">
                <a16:creationId xmlns:a16="http://schemas.microsoft.com/office/drawing/2014/main" id="{B3E29563-29BA-32EB-BA90-D6FB7008AED1}"/>
              </a:ext>
            </a:extLst>
          </p:cNvPr>
          <p:cNvPicPr>
            <a:picLocks noChangeAspect="1"/>
          </p:cNvPicPr>
          <p:nvPr userDrawn="1"/>
        </p:nvPicPr>
        <p:blipFill>
          <a:blip r:embed="rId9">
            <a:alphaModFix amt="40000"/>
          </a:blip>
          <a:stretch>
            <a:fillRect/>
          </a:stretch>
        </p:blipFill>
        <p:spPr>
          <a:xfrm>
            <a:off x="9060825" y="6915271"/>
            <a:ext cx="193422" cy="249837"/>
          </a:xfrm>
          <a:prstGeom prst="rect">
            <a:avLst/>
          </a:prstGeom>
        </p:spPr>
      </p:pic>
    </p:spTree>
    <p:extLst>
      <p:ext uri="{BB962C8B-B14F-4D97-AF65-F5344CB8AC3E}">
        <p14:creationId xmlns:p14="http://schemas.microsoft.com/office/powerpoint/2010/main" val="2779476484"/>
      </p:ext>
    </p:extLst>
  </p:cSld>
  <p:clrMapOvr>
    <a:overrideClrMapping bg1="dk1" tx1="lt1" bg2="dk2" tx2="lt2" accent1="lt1" accent2="lt2" accent3="accent5" accent4="accent4" accent5="accent3" accent6="accent6" hlink="lt1" folHlink="lt2"/>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rontpage/Divider">
    <p:bg>
      <p:bgPr>
        <a:solidFill>
          <a:schemeClr val="bg2"/>
        </a:solidFill>
        <a:effectLst/>
      </p:bgPr>
    </p:bg>
    <p:spTree>
      <p:nvGrpSpPr>
        <p:cNvPr id="1" name=""/>
        <p:cNvGrpSpPr/>
        <p:nvPr/>
      </p:nvGrpSpPr>
      <p:grpSpPr>
        <a:xfrm>
          <a:off x="0" y="0"/>
          <a:ext cx="0" cy="0"/>
          <a:chOff x="0" y="0"/>
          <a:chExt cx="0" cy="0"/>
        </a:xfrm>
      </p:grpSpPr>
      <p:sp>
        <p:nvSpPr>
          <p:cNvPr id="9" name="Bakgrunn">
            <a:extLst>
              <a:ext uri="{FF2B5EF4-FFF2-40B4-BE49-F238E27FC236}">
                <a16:creationId xmlns:a16="http://schemas.microsoft.com/office/drawing/2014/main" id="{B6A54AC6-ED50-03EF-7689-49B1EDEFE90B}"/>
              </a:ext>
              <a:ext uri="{C183D7F6-B498-43B3-948B-1728B52AA6E4}">
                <adec:decorative xmlns:adec="http://schemas.microsoft.com/office/drawing/2017/decorative" val="1"/>
              </a:ext>
            </a:extLst>
          </p:cNvPr>
          <p:cNvSpPr/>
          <p:nvPr/>
        </p:nvSpPr>
        <p:spPr>
          <a:xfrm>
            <a:off x="2" y="0"/>
            <a:ext cx="9207500" cy="6858000"/>
          </a:xfrm>
          <a:custGeom>
            <a:avLst/>
            <a:gdLst>
              <a:gd name="connsiteX0" fmla="*/ 0 w 18415000"/>
              <a:gd name="connsiteY0" fmla="*/ 13716000 h 13716000"/>
              <a:gd name="connsiteX1" fmla="*/ 14639289 w 18415000"/>
              <a:gd name="connsiteY1" fmla="*/ 13716000 h 13716000"/>
              <a:gd name="connsiteX2" fmla="*/ 18415000 w 18415000"/>
              <a:gd name="connsiteY2" fmla="*/ 904367 h 13716000"/>
              <a:gd name="connsiteX3" fmla="*/ 18397982 w 18415000"/>
              <a:gd name="connsiteY3" fmla="*/ 0 h 13716000"/>
              <a:gd name="connsiteX4" fmla="*/ 0 w 18415000"/>
              <a:gd name="connsiteY4" fmla="*/ 0 h 13716000"/>
              <a:gd name="connsiteX5" fmla="*/ 0 w 18415000"/>
              <a:gd name="connsiteY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15000" h="13716000">
                <a:moveTo>
                  <a:pt x="0" y="13716000"/>
                </a:moveTo>
                <a:lnTo>
                  <a:pt x="14639289" y="13716000"/>
                </a:lnTo>
                <a:cubicBezTo>
                  <a:pt x="17027906" y="10025888"/>
                  <a:pt x="18415000" y="5627243"/>
                  <a:pt x="18415000" y="904367"/>
                </a:cubicBezTo>
                <a:cubicBezTo>
                  <a:pt x="18415000" y="601599"/>
                  <a:pt x="18409286" y="300101"/>
                  <a:pt x="18397982" y="0"/>
                </a:cubicBezTo>
                <a:lnTo>
                  <a:pt x="0" y="0"/>
                </a:lnTo>
                <a:lnTo>
                  <a:pt x="0" y="13716000"/>
                </a:lnTo>
                <a:close/>
              </a:path>
            </a:pathLst>
          </a:custGeom>
          <a:solidFill>
            <a:schemeClr val="tx2"/>
          </a:solidFill>
          <a:ln w="12698" cap="flat">
            <a:noFill/>
            <a:prstDash val="solid"/>
            <a:miter/>
          </a:ln>
        </p:spPr>
        <p:txBody>
          <a:bodyPr rtlCol="0" anchor="ctr"/>
          <a:lstStyle/>
          <a:p>
            <a:endParaRPr lang="en-GB" sz="900"/>
          </a:p>
        </p:txBody>
      </p:sp>
      <p:sp>
        <p:nvSpPr>
          <p:cNvPr id="2" name="Tittel 1">
            <a:extLst>
              <a:ext uri="{FF2B5EF4-FFF2-40B4-BE49-F238E27FC236}">
                <a16:creationId xmlns:a16="http://schemas.microsoft.com/office/drawing/2014/main" id="{5BE51780-9C84-630C-BFBF-90C891922286}"/>
              </a:ext>
            </a:extLst>
          </p:cNvPr>
          <p:cNvSpPr>
            <a:spLocks noGrp="1"/>
          </p:cNvSpPr>
          <p:nvPr>
            <p:ph type="ctrTitle"/>
          </p:nvPr>
        </p:nvSpPr>
        <p:spPr>
          <a:xfrm>
            <a:off x="695328" y="1437925"/>
            <a:ext cx="7312025" cy="2387600"/>
          </a:xfrm>
        </p:spPr>
        <p:txBody>
          <a:bodyPr anchor="b"/>
          <a:lstStyle>
            <a:lvl1pPr algn="l">
              <a:defRPr sz="5500"/>
            </a:lvl1pPr>
          </a:lstStyle>
          <a:p>
            <a:endParaRPr lang="en-GB"/>
          </a:p>
        </p:txBody>
      </p:sp>
      <p:sp>
        <p:nvSpPr>
          <p:cNvPr id="3" name="Undertittel 2">
            <a:extLst>
              <a:ext uri="{FF2B5EF4-FFF2-40B4-BE49-F238E27FC236}">
                <a16:creationId xmlns:a16="http://schemas.microsoft.com/office/drawing/2014/main" id="{968C8948-693B-A6F5-EEB6-029474DC215D}"/>
              </a:ext>
            </a:extLst>
          </p:cNvPr>
          <p:cNvSpPr>
            <a:spLocks noGrp="1"/>
          </p:cNvSpPr>
          <p:nvPr>
            <p:ph type="subTitle" idx="1"/>
          </p:nvPr>
        </p:nvSpPr>
        <p:spPr>
          <a:xfrm>
            <a:off x="695324" y="4144862"/>
            <a:ext cx="6301583" cy="2028925"/>
          </a:xfrm>
        </p:spPr>
        <p:txBody>
          <a:bodyPr/>
          <a:lstStyle>
            <a:lvl1pPr marL="0" indent="0" algn="l">
              <a:buNone/>
              <a:defRPr sz="25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GB"/>
          </a:p>
        </p:txBody>
      </p:sp>
      <p:sp>
        <p:nvSpPr>
          <p:cNvPr id="13" name="Plassholder for tekst 12">
            <a:extLst>
              <a:ext uri="{FF2B5EF4-FFF2-40B4-BE49-F238E27FC236}">
                <a16:creationId xmlns:a16="http://schemas.microsoft.com/office/drawing/2014/main" id="{E294E2DF-8A25-DE59-1135-7623BE9368D0}"/>
              </a:ext>
            </a:extLst>
          </p:cNvPr>
          <p:cNvSpPr>
            <a:spLocks noGrp="1"/>
          </p:cNvSpPr>
          <p:nvPr>
            <p:ph type="body" sz="quarter" idx="13"/>
          </p:nvPr>
        </p:nvSpPr>
        <p:spPr>
          <a:xfrm>
            <a:off x="8796339" y="4942188"/>
            <a:ext cx="2728279" cy="1231600"/>
          </a:xfrm>
        </p:spPr>
        <p:txBody>
          <a:bodyPr anchor="b" anchorCtr="0"/>
          <a:lstStyle>
            <a:lvl1pPr marL="0" indent="0" algn="r">
              <a:spcBef>
                <a:spcPts val="0"/>
              </a:spcBef>
              <a:buNone/>
              <a:defRPr sz="1151">
                <a:latin typeface="27 Sans" panose="02000000000000000000" pitchFamily="50" charset="0"/>
              </a:defRPr>
            </a:lvl1pPr>
          </a:lstStyle>
          <a:p>
            <a:pPr lvl="0"/>
            <a:endParaRPr lang="en-GB" noProof="0"/>
          </a:p>
        </p:txBody>
      </p:sp>
      <p:sp>
        <p:nvSpPr>
          <p:cNvPr id="8" name="Date Placeholder 7">
            <a:extLst>
              <a:ext uri="{FF2B5EF4-FFF2-40B4-BE49-F238E27FC236}">
                <a16:creationId xmlns:a16="http://schemas.microsoft.com/office/drawing/2014/main" id="{0F943853-9BC0-3BC1-98B5-E72458703E80}"/>
              </a:ext>
            </a:extLst>
          </p:cNvPr>
          <p:cNvSpPr>
            <a:spLocks noGrp="1"/>
          </p:cNvSpPr>
          <p:nvPr>
            <p:ph type="dt" sz="half" idx="14"/>
          </p:nvPr>
        </p:nvSpPr>
        <p:spPr/>
        <p:txBody>
          <a:bodyPr/>
          <a:lstStyle/>
          <a:p>
            <a:fld id="{13CE5A63-348C-584E-8661-12808A20EC3F}" type="datetime1">
              <a:rPr lang="en-GB" smtClean="0"/>
              <a:t>12/03/2025</a:t>
            </a:fld>
            <a:endParaRPr lang="en-GB"/>
          </a:p>
        </p:txBody>
      </p:sp>
      <p:sp>
        <p:nvSpPr>
          <p:cNvPr id="10" name="Footer Placeholder 9">
            <a:extLst>
              <a:ext uri="{FF2B5EF4-FFF2-40B4-BE49-F238E27FC236}">
                <a16:creationId xmlns:a16="http://schemas.microsoft.com/office/drawing/2014/main" id="{EFF3B645-754B-1544-3D26-CA18ECE25A52}"/>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7AD8AFCA-4FBD-39E9-3008-18D29E4B9D88}"/>
              </a:ext>
            </a:extLst>
          </p:cNvPr>
          <p:cNvSpPr>
            <a:spLocks noGrp="1"/>
          </p:cNvSpPr>
          <p:nvPr>
            <p:ph type="sldNum" sz="quarter" idx="16"/>
          </p:nvPr>
        </p:nvSpPr>
        <p:spPr/>
        <p:txBody>
          <a:bodyPr/>
          <a:lstStyle/>
          <a:p>
            <a:fld id="{BE2ACD00-28B2-4D17-A930-2C9F8441C7CA}" type="slidenum">
              <a:rPr lang="en-GB" smtClean="0"/>
              <a:pPr/>
              <a:t>‹#›</a:t>
            </a:fld>
            <a:endParaRPr lang="en-GB"/>
          </a:p>
        </p:txBody>
      </p:sp>
      <p:sp>
        <p:nvSpPr>
          <p:cNvPr id="19" name="TextBox 18">
            <a:extLst>
              <a:ext uri="{FF2B5EF4-FFF2-40B4-BE49-F238E27FC236}">
                <a16:creationId xmlns:a16="http://schemas.microsoft.com/office/drawing/2014/main" id="{D0533A3D-D19D-49BE-7F3F-8DE0BF4CC4BE}"/>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Frontpage/Divider</a:t>
            </a:r>
          </a:p>
        </p:txBody>
      </p:sp>
      <p:sp>
        <p:nvSpPr>
          <p:cNvPr id="5" name="TextBox 3">
            <a:extLst>
              <a:ext uri="{FF2B5EF4-FFF2-40B4-BE49-F238E27FC236}">
                <a16:creationId xmlns:a16="http://schemas.microsoft.com/office/drawing/2014/main" id="{96A29A15-DFA4-AFE6-E6CE-E39841DBD048}"/>
              </a:ext>
            </a:extLst>
          </p:cNvPr>
          <p:cNvSpPr txBox="1"/>
          <p:nvPr userDrawn="1"/>
        </p:nvSpPr>
        <p:spPr>
          <a:xfrm>
            <a:off x="-2146220" y="3318058"/>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1-2 lines</a:t>
            </a:r>
          </a:p>
        </p:txBody>
      </p:sp>
      <p:sp>
        <p:nvSpPr>
          <p:cNvPr id="11" name="TextBox 4">
            <a:extLst>
              <a:ext uri="{FF2B5EF4-FFF2-40B4-BE49-F238E27FC236}">
                <a16:creationId xmlns:a16="http://schemas.microsoft.com/office/drawing/2014/main" id="{285AF9B1-A352-1483-DAEB-CED8706ABFB2}"/>
              </a:ext>
            </a:extLst>
          </p:cNvPr>
          <p:cNvSpPr txBox="1"/>
          <p:nvPr userDrawn="1"/>
        </p:nvSpPr>
        <p:spPr>
          <a:xfrm>
            <a:off x="-2146220" y="4144862"/>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Subtitle/lead paragraph: </a:t>
            </a:r>
            <a:b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1-3 lines</a:t>
            </a:r>
          </a:p>
        </p:txBody>
      </p:sp>
      <p:sp>
        <p:nvSpPr>
          <p:cNvPr id="12" name="TextBox 5">
            <a:extLst>
              <a:ext uri="{FF2B5EF4-FFF2-40B4-BE49-F238E27FC236}">
                <a16:creationId xmlns:a16="http://schemas.microsoft.com/office/drawing/2014/main" id="{36234496-D66D-B0FC-9A12-E9D59A6FCAD8}"/>
              </a:ext>
            </a:extLst>
          </p:cNvPr>
          <p:cNvSpPr txBox="1"/>
          <p:nvPr userDrawn="1"/>
        </p:nvSpPr>
        <p:spPr>
          <a:xfrm>
            <a:off x="12214227" y="5875415"/>
            <a:ext cx="1908048" cy="338554"/>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Note/Text: </a:t>
            </a:r>
            <a:b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4" name="TextBox 5">
            <a:extLst>
              <a:ext uri="{FF2B5EF4-FFF2-40B4-BE49-F238E27FC236}">
                <a16:creationId xmlns:a16="http://schemas.microsoft.com/office/drawing/2014/main" id="{C80A393E-DFAA-1DCB-776D-7C6F2EC03EDC}"/>
              </a:ext>
            </a:extLst>
          </p:cNvPr>
          <p:cNvSpPr txBox="1"/>
          <p:nvPr userDrawn="1"/>
        </p:nvSpPr>
        <p:spPr>
          <a:xfrm>
            <a:off x="-2056210" y="5508578"/>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115368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Agenda/Divider">
    <p:bg>
      <p:bgPr>
        <a:solidFill>
          <a:schemeClr val="bg1"/>
        </a:solidFill>
        <a:effectLst/>
      </p:bgPr>
    </p:bg>
    <p:spTree>
      <p:nvGrpSpPr>
        <p:cNvPr id="1" name=""/>
        <p:cNvGrpSpPr/>
        <p:nvPr/>
      </p:nvGrpSpPr>
      <p:grpSpPr>
        <a:xfrm>
          <a:off x="0" y="0"/>
          <a:ext cx="0" cy="0"/>
          <a:chOff x="0" y="0"/>
          <a:chExt cx="0" cy="0"/>
        </a:xfrm>
      </p:grpSpPr>
      <p:sp>
        <p:nvSpPr>
          <p:cNvPr id="9" name="Bakgrunn">
            <a:extLst>
              <a:ext uri="{FF2B5EF4-FFF2-40B4-BE49-F238E27FC236}">
                <a16:creationId xmlns:a16="http://schemas.microsoft.com/office/drawing/2014/main" id="{EC29A35A-8BEB-1BC6-1E74-FA11A9C9A58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 y="0"/>
            <a:ext cx="5200651" cy="6858000"/>
          </a:xfrm>
          <a:custGeom>
            <a:avLst/>
            <a:gdLst>
              <a:gd name="connsiteX0" fmla="*/ 0 w 10401300"/>
              <a:gd name="connsiteY0" fmla="*/ 13716000 h 13716000"/>
              <a:gd name="connsiteX1" fmla="*/ 7361936 w 10401300"/>
              <a:gd name="connsiteY1" fmla="*/ 13716000 h 13716000"/>
              <a:gd name="connsiteX2" fmla="*/ 10401300 w 10401300"/>
              <a:gd name="connsiteY2" fmla="*/ 2120646 h 13716000"/>
              <a:gd name="connsiteX3" fmla="*/ 10307320 w 10401300"/>
              <a:gd name="connsiteY3" fmla="*/ 0 h 13716000"/>
              <a:gd name="connsiteX4" fmla="*/ 0 w 10401300"/>
              <a:gd name="connsiteY4" fmla="*/ 0 h 13716000"/>
              <a:gd name="connsiteX5" fmla="*/ 0 w 10401300"/>
              <a:gd name="connsiteY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00" h="13716000">
                <a:moveTo>
                  <a:pt x="0" y="13716000"/>
                </a:moveTo>
                <a:lnTo>
                  <a:pt x="7361936" y="13716000"/>
                </a:lnTo>
                <a:cubicBezTo>
                  <a:pt x="9296781" y="10291064"/>
                  <a:pt x="10401300" y="6334887"/>
                  <a:pt x="10401300" y="2120646"/>
                </a:cubicBezTo>
                <a:cubicBezTo>
                  <a:pt x="10401300" y="1405890"/>
                  <a:pt x="10369550" y="698627"/>
                  <a:pt x="10307320" y="0"/>
                </a:cubicBezTo>
                <a:lnTo>
                  <a:pt x="0" y="0"/>
                </a:lnTo>
                <a:lnTo>
                  <a:pt x="0" y="13716000"/>
                </a:lnTo>
                <a:close/>
              </a:path>
            </a:pathLst>
          </a:custGeom>
          <a:solidFill>
            <a:schemeClr val="bg2"/>
          </a:solidFill>
          <a:ln w="12700" cap="flat">
            <a:noFill/>
            <a:prstDash val="solid"/>
            <a:miter/>
          </a:ln>
        </p:spPr>
        <p:txBody>
          <a:bodyPr rtlCol="0" anchor="ctr"/>
          <a:lstStyle/>
          <a:p>
            <a:endParaRPr lang="en-GB" sz="900"/>
          </a:p>
        </p:txBody>
      </p:sp>
      <p:sp>
        <p:nvSpPr>
          <p:cNvPr id="2" name="Tittel 1">
            <a:extLst>
              <a:ext uri="{FF2B5EF4-FFF2-40B4-BE49-F238E27FC236}">
                <a16:creationId xmlns:a16="http://schemas.microsoft.com/office/drawing/2014/main" id="{5BE51780-9C84-630C-BFBF-90C891922286}"/>
              </a:ext>
            </a:extLst>
          </p:cNvPr>
          <p:cNvSpPr>
            <a:spLocks noGrp="1"/>
          </p:cNvSpPr>
          <p:nvPr>
            <p:ph type="ctrTitle"/>
          </p:nvPr>
        </p:nvSpPr>
        <p:spPr>
          <a:xfrm>
            <a:off x="695327" y="825500"/>
            <a:ext cx="4098925" cy="2428382"/>
          </a:xfrm>
        </p:spPr>
        <p:txBody>
          <a:bodyPr anchor="b"/>
          <a:lstStyle>
            <a:lvl1pPr algn="l">
              <a:defRPr sz="5500"/>
            </a:lvl1pPr>
          </a:lstStyle>
          <a:p>
            <a:r>
              <a:rPr lang="en-US"/>
              <a:t>Click to edit Master title style</a:t>
            </a:r>
            <a:endParaRPr lang="en-GB"/>
          </a:p>
        </p:txBody>
      </p:sp>
      <p:sp>
        <p:nvSpPr>
          <p:cNvPr id="3" name="Undertittel 2">
            <a:extLst>
              <a:ext uri="{FF2B5EF4-FFF2-40B4-BE49-F238E27FC236}">
                <a16:creationId xmlns:a16="http://schemas.microsoft.com/office/drawing/2014/main" id="{968C8948-693B-A6F5-EEB6-029474DC215D}"/>
              </a:ext>
            </a:extLst>
          </p:cNvPr>
          <p:cNvSpPr>
            <a:spLocks noGrp="1"/>
          </p:cNvSpPr>
          <p:nvPr>
            <p:ph type="subTitle" idx="1"/>
          </p:nvPr>
        </p:nvSpPr>
        <p:spPr>
          <a:xfrm>
            <a:off x="695325" y="3374648"/>
            <a:ext cx="3600451" cy="2793743"/>
          </a:xfrm>
        </p:spPr>
        <p:txBody>
          <a:bodyPr/>
          <a:lstStyle>
            <a:lvl1pPr marL="0" indent="0" algn="l">
              <a:buNone/>
              <a:defRPr sz="21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19" name="Logo i plassholder">
            <a:extLst>
              <a:ext uri="{FF2B5EF4-FFF2-40B4-BE49-F238E27FC236}">
                <a16:creationId xmlns:a16="http://schemas.microsoft.com/office/drawing/2014/main" id="{032014EB-BD86-D47F-B907-C8629D6692B7}"/>
              </a:ext>
            </a:extLst>
          </p:cNvPr>
          <p:cNvSpPr>
            <a:spLocks noGrp="1"/>
          </p:cNvSpPr>
          <p:nvPr>
            <p:ph type="body" sz="quarter" idx="15"/>
          </p:nvPr>
        </p:nvSpPr>
        <p:spPr>
          <a:xfrm>
            <a:off x="10600535" y="253781"/>
            <a:ext cx="928159" cy="396868"/>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noFill/>
              </a:defRPr>
            </a:lvl1pPr>
          </a:lstStyle>
          <a:p>
            <a:pPr lvl="0"/>
            <a:r>
              <a:rPr lang="en-US"/>
              <a:t>Click to edit Master text styles</a:t>
            </a:r>
          </a:p>
        </p:txBody>
      </p:sp>
      <p:sp>
        <p:nvSpPr>
          <p:cNvPr id="20" name="Plassholder for innhold 19">
            <a:extLst>
              <a:ext uri="{FF2B5EF4-FFF2-40B4-BE49-F238E27FC236}">
                <a16:creationId xmlns:a16="http://schemas.microsoft.com/office/drawing/2014/main" id="{689257A5-2A3E-B7DD-437D-BB4444774145}"/>
              </a:ext>
            </a:extLst>
          </p:cNvPr>
          <p:cNvSpPr>
            <a:spLocks noGrp="1"/>
          </p:cNvSpPr>
          <p:nvPr>
            <p:ph sz="quarter" idx="17" hasCustomPrompt="1"/>
          </p:nvPr>
        </p:nvSpPr>
        <p:spPr>
          <a:xfrm>
            <a:off x="5895977" y="825504"/>
            <a:ext cx="5600699" cy="5348287"/>
          </a:xfrm>
        </p:spPr>
        <p:txBody>
          <a:bodyPr anchor="ctr" anchorCtr="0"/>
          <a:lstStyle>
            <a:lvl1pPr marL="366704" indent="-366704">
              <a:lnSpc>
                <a:spcPct val="93000"/>
              </a:lnSpc>
              <a:spcBef>
                <a:spcPts val="2200"/>
              </a:spcBef>
              <a:buFont typeface="+mj-lt"/>
              <a:buAutoNum type="arabicPeriod"/>
              <a:defRPr sz="2251"/>
            </a:lvl1pPr>
            <a:lvl2pPr marL="625459" indent="-228594">
              <a:defRPr/>
            </a:lvl2pPr>
            <a:lvl3pPr marL="473857" indent="0">
              <a:buNone/>
              <a:defRPr/>
            </a:lvl3pPr>
          </a:lstStyle>
          <a:p>
            <a:pPr lvl="0"/>
            <a:r>
              <a:rPr lang="en-GB" noProof="0"/>
              <a:t>Click to edit text</a:t>
            </a:r>
          </a:p>
          <a:p>
            <a:pPr lvl="0"/>
            <a:r>
              <a:rPr lang="en-GB" noProof="0"/>
              <a:t>Click to edit text</a:t>
            </a:r>
          </a:p>
          <a:p>
            <a:pPr lvl="0"/>
            <a:r>
              <a:rPr lang="en-GB" noProof="0"/>
              <a:t>Click to edit text</a:t>
            </a:r>
          </a:p>
        </p:txBody>
      </p:sp>
      <p:sp>
        <p:nvSpPr>
          <p:cNvPr id="4" name="Date Placeholder 3">
            <a:extLst>
              <a:ext uri="{FF2B5EF4-FFF2-40B4-BE49-F238E27FC236}">
                <a16:creationId xmlns:a16="http://schemas.microsoft.com/office/drawing/2014/main" id="{7ABBDD12-E32A-87CB-69FE-95E714B26CBA}"/>
              </a:ext>
            </a:extLst>
          </p:cNvPr>
          <p:cNvSpPr>
            <a:spLocks noGrp="1"/>
          </p:cNvSpPr>
          <p:nvPr>
            <p:ph type="dt" sz="half" idx="18"/>
          </p:nvPr>
        </p:nvSpPr>
        <p:spPr/>
        <p:txBody>
          <a:bodyPr/>
          <a:lstStyle/>
          <a:p>
            <a:fld id="{089FDC32-87B7-7942-B405-4868AF6D602E}" type="datetime1">
              <a:rPr lang="en-GB" smtClean="0"/>
              <a:t>12/03/2025</a:t>
            </a:fld>
            <a:endParaRPr lang="en-GB"/>
          </a:p>
        </p:txBody>
      </p:sp>
      <p:sp>
        <p:nvSpPr>
          <p:cNvPr id="5" name="Footer Placeholder 4">
            <a:extLst>
              <a:ext uri="{FF2B5EF4-FFF2-40B4-BE49-F238E27FC236}">
                <a16:creationId xmlns:a16="http://schemas.microsoft.com/office/drawing/2014/main" id="{D12E4020-177D-EF44-A3CE-66D48555C64F}"/>
              </a:ext>
            </a:extLst>
          </p:cNvPr>
          <p:cNvSpPr>
            <a:spLocks noGrp="1"/>
          </p:cNvSpPr>
          <p:nvPr>
            <p:ph type="ftr" sz="quarter" idx="19"/>
          </p:nvPr>
        </p:nvSpPr>
        <p:spPr/>
        <p:txBody>
          <a:bodyPr/>
          <a:lstStyle/>
          <a:p>
            <a:endParaRPr lang="en-GB"/>
          </a:p>
        </p:txBody>
      </p:sp>
      <p:sp>
        <p:nvSpPr>
          <p:cNvPr id="6" name="Slide Number Placeholder 5">
            <a:extLst>
              <a:ext uri="{FF2B5EF4-FFF2-40B4-BE49-F238E27FC236}">
                <a16:creationId xmlns:a16="http://schemas.microsoft.com/office/drawing/2014/main" id="{4D6572A7-56F9-3D5F-403D-CCB786A8A395}"/>
              </a:ext>
            </a:extLst>
          </p:cNvPr>
          <p:cNvSpPr>
            <a:spLocks noGrp="1"/>
          </p:cNvSpPr>
          <p:nvPr>
            <p:ph type="sldNum" sz="quarter" idx="20"/>
          </p:nvPr>
        </p:nvSpPr>
        <p:spPr/>
        <p:txBody>
          <a:bodyPr/>
          <a:lstStyle/>
          <a:p>
            <a:fld id="{BE2ACD00-28B2-4D17-A930-2C9F8441C7CA}" type="slidenum">
              <a:rPr lang="en-GB" smtClean="0"/>
              <a:pPr/>
              <a:t>‹#›</a:t>
            </a:fld>
            <a:endParaRPr lang="en-GB"/>
          </a:p>
        </p:txBody>
      </p:sp>
      <p:sp>
        <p:nvSpPr>
          <p:cNvPr id="7" name="Plassholder for tekst 13">
            <a:extLst>
              <a:ext uri="{FF2B5EF4-FFF2-40B4-BE49-F238E27FC236}">
                <a16:creationId xmlns:a16="http://schemas.microsoft.com/office/drawing/2014/main" id="{5B0A3365-A870-564A-521B-8BCF050484A8}"/>
              </a:ext>
            </a:extLst>
          </p:cNvPr>
          <p:cNvSpPr>
            <a:spLocks noGrp="1"/>
          </p:cNvSpPr>
          <p:nvPr>
            <p:ph type="body" sz="quarter" idx="16"/>
          </p:nvPr>
        </p:nvSpPr>
        <p:spPr>
          <a:xfrm>
            <a:off x="694800" y="323516"/>
            <a:ext cx="9828639" cy="246222"/>
          </a:xfrm>
        </p:spPr>
        <p:txBody>
          <a:bodyPr wrap="none">
            <a:noAutofit/>
          </a:bodyPr>
          <a:lstStyle>
            <a:lvl1pPr marL="0" indent="0" algn="l">
              <a:buNone/>
              <a:defRPr sz="1600" b="0" i="0">
                <a:solidFill>
                  <a:srgbClr val="999999"/>
                </a:solidFill>
                <a:latin typeface="+mn-lt"/>
              </a:defRPr>
            </a:lvl1pPr>
            <a:lvl2pPr marL="223833" indent="0">
              <a:buNone/>
              <a:defRPr/>
            </a:lvl2pPr>
          </a:lstStyle>
          <a:p>
            <a:pPr lvl="0"/>
            <a:r>
              <a:rPr lang="en-US"/>
              <a:t>Click to edit Master text styles</a:t>
            </a:r>
          </a:p>
        </p:txBody>
      </p:sp>
      <p:sp>
        <p:nvSpPr>
          <p:cNvPr id="8" name="TextBox 7">
            <a:extLst>
              <a:ext uri="{FF2B5EF4-FFF2-40B4-BE49-F238E27FC236}">
                <a16:creationId xmlns:a16="http://schemas.microsoft.com/office/drawing/2014/main" id="{FFC9E596-726F-9228-6165-8053519DEECF}"/>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GB" sz="1000" b="1" noProof="0">
                <a:solidFill>
                  <a:srgbClr val="D1D1D1"/>
                </a:solidFill>
                <a:latin typeface="Verdana" panose="020B0604030504040204" pitchFamily="34" charset="0"/>
                <a:ea typeface="Verdana" panose="020B0604030504040204" pitchFamily="34" charset="0"/>
                <a:cs typeface="Verdana" panose="020B0604030504040204" pitchFamily="34" charset="0"/>
              </a:rPr>
              <a:t>Section/Agenda/Divider</a:t>
            </a:r>
          </a:p>
        </p:txBody>
      </p:sp>
      <p:sp>
        <p:nvSpPr>
          <p:cNvPr id="22" name="TextBox 4">
            <a:extLst>
              <a:ext uri="{FF2B5EF4-FFF2-40B4-BE49-F238E27FC236}">
                <a16:creationId xmlns:a16="http://schemas.microsoft.com/office/drawing/2014/main" id="{EA5F6EFD-3AC3-0B0C-3890-6B856DD4068C}"/>
              </a:ext>
            </a:extLst>
          </p:cNvPr>
          <p:cNvSpPr txBox="1"/>
          <p:nvPr userDrawn="1"/>
        </p:nvSpPr>
        <p:spPr>
          <a:xfrm>
            <a:off x="-2146220" y="3434178"/>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Subtitle/lead paragraph: </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27" name="TextBox 1">
            <a:extLst>
              <a:ext uri="{FF2B5EF4-FFF2-40B4-BE49-F238E27FC236}">
                <a16:creationId xmlns:a16="http://schemas.microsoft.com/office/drawing/2014/main" id="{80A131E6-BB3D-1DD4-1C31-F286E597E9E9}"/>
              </a:ext>
            </a:extLst>
          </p:cNvPr>
          <p:cNvSpPr txBox="1"/>
          <p:nvPr userDrawn="1"/>
        </p:nvSpPr>
        <p:spPr>
          <a:xfrm>
            <a:off x="-1930574" y="277350"/>
            <a:ext cx="1908048"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Section Title: </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Max. 1 line</a:t>
            </a:r>
          </a:p>
        </p:txBody>
      </p:sp>
      <p:sp>
        <p:nvSpPr>
          <p:cNvPr id="10" name="TextBox 9">
            <a:extLst>
              <a:ext uri="{FF2B5EF4-FFF2-40B4-BE49-F238E27FC236}">
                <a16:creationId xmlns:a16="http://schemas.microsoft.com/office/drawing/2014/main" id="{9243EC1D-E5F9-E58E-AE4F-EC2E2F286696}"/>
              </a:ext>
            </a:extLst>
          </p:cNvPr>
          <p:cNvSpPr txBox="1"/>
          <p:nvPr userDrawn="1"/>
        </p:nvSpPr>
        <p:spPr>
          <a:xfrm>
            <a:off x="12215445" y="3592117"/>
            <a:ext cx="2202180" cy="1536318"/>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Insert object: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marL="0" marR="0" lvl="0" indent="0" algn="l" defTabSz="914400" rtl="0" eaLnBrk="1" fontAlgn="ctr" latinLnBrk="0" hangingPunct="1">
              <a:lnSpc>
                <a:spcPct val="100000"/>
              </a:lnSpc>
              <a:spcBef>
                <a:spcPts val="650"/>
              </a:spcBef>
              <a:spcAft>
                <a:spcPts val="0"/>
              </a:spcAft>
              <a:buClrTx/>
              <a:buSzTx/>
              <a:buFont typeface="Arial" panose="020B0604020202020204" pitchFamily="34" charset="0"/>
              <a:buNone/>
              <a:tabLst/>
              <a:defRPr/>
            </a:pPr>
            <a:r>
              <a:rPr lang="en-GB" sz="800" b="1"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PS</a:t>
            </a: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lifebuoy-icon. Choose “Home” on the top menu and click the “Reset” button in the top Ribbon. The logo will appear and the master elements will snap back in correct position.</a:t>
            </a:r>
          </a:p>
        </p:txBody>
      </p:sp>
      <p:pic>
        <p:nvPicPr>
          <p:cNvPr id="11" name="Picture 10">
            <a:extLst>
              <a:ext uri="{FF2B5EF4-FFF2-40B4-BE49-F238E27FC236}">
                <a16:creationId xmlns:a16="http://schemas.microsoft.com/office/drawing/2014/main" id="{2D5FC278-83F6-3660-E732-39EF85FB39F2}"/>
              </a:ext>
            </a:extLst>
          </p:cNvPr>
          <p:cNvPicPr>
            <a:picLocks noChangeAspect="1"/>
          </p:cNvPicPr>
          <p:nvPr userDrawn="1"/>
        </p:nvPicPr>
        <p:blipFill>
          <a:blip r:embed="rId4"/>
          <a:stretch>
            <a:fillRect/>
          </a:stretch>
        </p:blipFill>
        <p:spPr>
          <a:xfrm>
            <a:off x="12306916" y="3374648"/>
            <a:ext cx="1579295" cy="217833"/>
          </a:xfrm>
          <a:prstGeom prst="rect">
            <a:avLst/>
          </a:prstGeom>
        </p:spPr>
      </p:pic>
      <p:sp>
        <p:nvSpPr>
          <p:cNvPr id="12" name="TextBox 5">
            <a:extLst>
              <a:ext uri="{FF2B5EF4-FFF2-40B4-BE49-F238E27FC236}">
                <a16:creationId xmlns:a16="http://schemas.microsoft.com/office/drawing/2014/main" id="{2E23EBF4-4E7F-4914-AD09-EF4E1E06DB81}"/>
              </a:ext>
            </a:extLst>
          </p:cNvPr>
          <p:cNvSpPr txBox="1"/>
          <p:nvPr userDrawn="1"/>
        </p:nvSpPr>
        <p:spPr>
          <a:xfrm>
            <a:off x="-2078736" y="4333660"/>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
        <p:nvSpPr>
          <p:cNvPr id="14" name="TextBox 3">
            <a:extLst>
              <a:ext uri="{FF2B5EF4-FFF2-40B4-BE49-F238E27FC236}">
                <a16:creationId xmlns:a16="http://schemas.microsoft.com/office/drawing/2014/main" id="{04EA8044-8218-A141-C940-C619EE24A53B}"/>
              </a:ext>
            </a:extLst>
          </p:cNvPr>
          <p:cNvSpPr txBox="1"/>
          <p:nvPr userDrawn="1"/>
        </p:nvSpPr>
        <p:spPr>
          <a:xfrm>
            <a:off x="-2123694" y="1618020"/>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1-3 lines</a:t>
            </a:r>
          </a:p>
        </p:txBody>
      </p:sp>
    </p:spTree>
    <p:extLst>
      <p:ext uri="{BB962C8B-B14F-4D97-AF65-F5344CB8AC3E}">
        <p14:creationId xmlns:p14="http://schemas.microsoft.com/office/powerpoint/2010/main" val="266680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rontpage/Divider/Picture A">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E51780-9C84-630C-BFBF-90C891922286}"/>
              </a:ext>
            </a:extLst>
          </p:cNvPr>
          <p:cNvSpPr>
            <a:spLocks noGrp="1"/>
          </p:cNvSpPr>
          <p:nvPr>
            <p:ph type="ctrTitle"/>
          </p:nvPr>
        </p:nvSpPr>
        <p:spPr>
          <a:xfrm>
            <a:off x="695327" y="866282"/>
            <a:ext cx="4660447" cy="2387600"/>
          </a:xfrm>
        </p:spPr>
        <p:txBody>
          <a:bodyPr anchor="b"/>
          <a:lstStyle>
            <a:lvl1pPr algn="l">
              <a:defRPr sz="5500"/>
            </a:lvl1pPr>
          </a:lstStyle>
          <a:p>
            <a:endParaRPr lang="en-GB"/>
          </a:p>
        </p:txBody>
      </p:sp>
      <p:sp>
        <p:nvSpPr>
          <p:cNvPr id="3" name="Undertittel 2">
            <a:extLst>
              <a:ext uri="{FF2B5EF4-FFF2-40B4-BE49-F238E27FC236}">
                <a16:creationId xmlns:a16="http://schemas.microsoft.com/office/drawing/2014/main" id="{968C8948-693B-A6F5-EEB6-029474DC215D}"/>
              </a:ext>
            </a:extLst>
          </p:cNvPr>
          <p:cNvSpPr>
            <a:spLocks noGrp="1"/>
          </p:cNvSpPr>
          <p:nvPr>
            <p:ph type="subTitle" idx="1"/>
          </p:nvPr>
        </p:nvSpPr>
        <p:spPr>
          <a:xfrm>
            <a:off x="695327" y="3475713"/>
            <a:ext cx="4660447" cy="912935"/>
          </a:xfrm>
        </p:spPr>
        <p:txBody>
          <a:bodyPr/>
          <a:lstStyle>
            <a:lvl1pPr marL="0" indent="0" algn="l">
              <a:buNone/>
              <a:defRPr sz="25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GB"/>
          </a:p>
        </p:txBody>
      </p:sp>
      <p:sp>
        <p:nvSpPr>
          <p:cNvPr id="16" name="Bildeplassholder">
            <a:extLst>
              <a:ext uri="{FF2B5EF4-FFF2-40B4-BE49-F238E27FC236}">
                <a16:creationId xmlns:a16="http://schemas.microsoft.com/office/drawing/2014/main" id="{8926FA0C-93C6-BD11-611A-50ECA531C445}"/>
              </a:ext>
            </a:extLst>
          </p:cNvPr>
          <p:cNvSpPr>
            <a:spLocks noGrp="1"/>
          </p:cNvSpPr>
          <p:nvPr>
            <p:ph type="pic" sz="quarter" idx="14" hasCustomPrompt="1"/>
          </p:nvPr>
        </p:nvSpPr>
        <p:spPr>
          <a:xfrm>
            <a:off x="5924552" y="0"/>
            <a:ext cx="6267451" cy="6858000"/>
          </a:xfrm>
          <a:custGeom>
            <a:avLst/>
            <a:gdLst>
              <a:gd name="connsiteX0" fmla="*/ 832358 w 12534900"/>
              <a:gd name="connsiteY0" fmla="*/ 0 h 13716000"/>
              <a:gd name="connsiteX1" fmla="*/ 12534900 w 12534900"/>
              <a:gd name="connsiteY1" fmla="*/ 0 h 13716000"/>
              <a:gd name="connsiteX2" fmla="*/ 12534900 w 12534900"/>
              <a:gd name="connsiteY2" fmla="*/ 13716000 h 13716000"/>
              <a:gd name="connsiteX3" fmla="*/ 1209675 w 12534900"/>
              <a:gd name="connsiteY3" fmla="*/ 13716000 h 13716000"/>
              <a:gd name="connsiteX4" fmla="*/ 0 w 12534900"/>
              <a:gd name="connsiteY4" fmla="*/ 6235954 h 13716000"/>
              <a:gd name="connsiteX5" fmla="*/ 832358 w 12534900"/>
              <a:gd name="connsiteY5"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4900" h="13716000">
                <a:moveTo>
                  <a:pt x="832358" y="0"/>
                </a:moveTo>
                <a:lnTo>
                  <a:pt x="12534900" y="0"/>
                </a:lnTo>
                <a:lnTo>
                  <a:pt x="12534900" y="13716000"/>
                </a:lnTo>
                <a:lnTo>
                  <a:pt x="1209675" y="13716000"/>
                </a:lnTo>
                <a:cubicBezTo>
                  <a:pt x="425069" y="11365484"/>
                  <a:pt x="0" y="8850376"/>
                  <a:pt x="0" y="6235954"/>
                </a:cubicBezTo>
                <a:cubicBezTo>
                  <a:pt x="0" y="4077335"/>
                  <a:pt x="289814" y="1986534"/>
                  <a:pt x="832358" y="0"/>
                </a:cubicBezTo>
                <a:close/>
              </a:path>
            </a:pathLst>
          </a:custGeom>
          <a:solidFill>
            <a:schemeClr val="tx2"/>
          </a:solidFill>
        </p:spPr>
        <p:txBody>
          <a:bodyPr wrap="square" lIns="1080000" rIns="648000" anchor="ctr" anchorCtr="0">
            <a:noAutofit/>
          </a:bodyPr>
          <a:lstStyle>
            <a:lvl1pPr marL="0" indent="0">
              <a:spcBef>
                <a:spcPts val="0"/>
              </a:spcBef>
              <a:buNone/>
              <a:defRPr sz="1200">
                <a:solidFill>
                  <a:srgbClr val="D1D1D1"/>
                </a:solidFill>
              </a:defRPr>
            </a:lvl1pPr>
          </a:lstStyle>
          <a:p>
            <a:r>
              <a:rPr lang="en-GB" noProof="0"/>
              <a:t>Insert picture</a:t>
            </a:r>
            <a:br>
              <a:rPr lang="en-GB" noProof="0"/>
            </a:br>
            <a:br>
              <a:rPr lang="en-GB" noProof="0"/>
            </a:br>
            <a:r>
              <a:rPr lang="en-GB" noProof="0"/>
              <a:t>1. Select this placeholder and choose an image from Tryg’s Imageshop located to the right in the «Insert» menu . You can also click on the Icon to select an image from your computer. </a:t>
            </a:r>
            <a:br>
              <a:rPr lang="en-GB" noProof="0"/>
            </a:br>
            <a:br>
              <a:rPr lang="en-GB" noProof="0"/>
            </a:br>
            <a:r>
              <a:rPr lang="en-GB" noProof="0"/>
              <a:t>2. After inserting the image, you can change the size and position. Click on «Picture  format» and select «Crop» from the main ribbon. </a:t>
            </a:r>
          </a:p>
        </p:txBody>
      </p:sp>
      <p:sp>
        <p:nvSpPr>
          <p:cNvPr id="19" name="Logo i plassholder">
            <a:extLst>
              <a:ext uri="{FF2B5EF4-FFF2-40B4-BE49-F238E27FC236}">
                <a16:creationId xmlns:a16="http://schemas.microsoft.com/office/drawing/2014/main" id="{032014EB-BD86-D47F-B907-C8629D6692B7}"/>
              </a:ext>
            </a:extLst>
          </p:cNvPr>
          <p:cNvSpPr>
            <a:spLocks noGrp="1"/>
          </p:cNvSpPr>
          <p:nvPr>
            <p:ph type="body" sz="quarter" idx="15"/>
          </p:nvPr>
        </p:nvSpPr>
        <p:spPr>
          <a:xfrm>
            <a:off x="10600535" y="253781"/>
            <a:ext cx="928159" cy="396868"/>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noFill/>
              </a:defRPr>
            </a:lvl1pPr>
          </a:lstStyle>
          <a:p>
            <a:pPr lvl="0"/>
            <a:endParaRPr lang="en-GB"/>
          </a:p>
        </p:txBody>
      </p:sp>
      <p:sp>
        <p:nvSpPr>
          <p:cNvPr id="13" name="Plassholder for tekst 12">
            <a:extLst>
              <a:ext uri="{FF2B5EF4-FFF2-40B4-BE49-F238E27FC236}">
                <a16:creationId xmlns:a16="http://schemas.microsoft.com/office/drawing/2014/main" id="{E294E2DF-8A25-DE59-1135-7623BE9368D0}"/>
              </a:ext>
            </a:extLst>
          </p:cNvPr>
          <p:cNvSpPr>
            <a:spLocks noGrp="1"/>
          </p:cNvSpPr>
          <p:nvPr>
            <p:ph type="body" sz="quarter" idx="13"/>
          </p:nvPr>
        </p:nvSpPr>
        <p:spPr>
          <a:xfrm>
            <a:off x="695324" y="4982369"/>
            <a:ext cx="3600451" cy="1231600"/>
          </a:xfrm>
        </p:spPr>
        <p:txBody>
          <a:bodyPr anchor="b" anchorCtr="0"/>
          <a:lstStyle>
            <a:lvl1pPr marL="0" indent="0" algn="l">
              <a:spcBef>
                <a:spcPts val="0"/>
              </a:spcBef>
              <a:buNone/>
              <a:defRPr sz="1151">
                <a:latin typeface="27 Sans" panose="02000000000000000000" pitchFamily="50" charset="0"/>
              </a:defRPr>
            </a:lvl1pPr>
          </a:lstStyle>
          <a:p>
            <a:pPr lvl="0"/>
            <a:endParaRPr lang="en-GB" noProof="0"/>
          </a:p>
        </p:txBody>
      </p:sp>
      <p:sp>
        <p:nvSpPr>
          <p:cNvPr id="4" name="Date Placeholder 3">
            <a:extLst>
              <a:ext uri="{FF2B5EF4-FFF2-40B4-BE49-F238E27FC236}">
                <a16:creationId xmlns:a16="http://schemas.microsoft.com/office/drawing/2014/main" id="{45F51F2E-CA63-1639-FADC-9C0D41BA6766}"/>
              </a:ext>
            </a:extLst>
          </p:cNvPr>
          <p:cNvSpPr>
            <a:spLocks noGrp="1"/>
          </p:cNvSpPr>
          <p:nvPr>
            <p:ph type="dt" sz="half" idx="16"/>
          </p:nvPr>
        </p:nvSpPr>
        <p:spPr/>
        <p:txBody>
          <a:bodyPr/>
          <a:lstStyle/>
          <a:p>
            <a:fld id="{C9C361C0-3ED8-414F-B56C-9330F4F4D37C}" type="datetime1">
              <a:rPr lang="en-GB" smtClean="0"/>
              <a:t>12/03/2025</a:t>
            </a:fld>
            <a:endParaRPr lang="en-GB"/>
          </a:p>
        </p:txBody>
      </p:sp>
      <p:sp>
        <p:nvSpPr>
          <p:cNvPr id="5" name="Footer Placeholder 4">
            <a:extLst>
              <a:ext uri="{FF2B5EF4-FFF2-40B4-BE49-F238E27FC236}">
                <a16:creationId xmlns:a16="http://schemas.microsoft.com/office/drawing/2014/main" id="{F6996DEA-F8B0-C52A-1848-D86B107E2DDD}"/>
              </a:ext>
            </a:extLst>
          </p:cNvPr>
          <p:cNvSpPr>
            <a:spLocks noGrp="1"/>
          </p:cNvSpPr>
          <p:nvPr>
            <p:ph type="ftr" sz="quarter" idx="17"/>
          </p:nvPr>
        </p:nvSpPr>
        <p:spPr/>
        <p:txBody>
          <a:bodyPr/>
          <a:lstStyle/>
          <a:p>
            <a:endParaRPr lang="en-GB"/>
          </a:p>
        </p:txBody>
      </p:sp>
      <p:sp>
        <p:nvSpPr>
          <p:cNvPr id="6" name="Slide Number Placeholder 5">
            <a:extLst>
              <a:ext uri="{FF2B5EF4-FFF2-40B4-BE49-F238E27FC236}">
                <a16:creationId xmlns:a16="http://schemas.microsoft.com/office/drawing/2014/main" id="{CB28E769-A953-DE20-34C7-2B1B3CF53F6C}"/>
              </a:ext>
            </a:extLst>
          </p:cNvPr>
          <p:cNvSpPr>
            <a:spLocks noGrp="1"/>
          </p:cNvSpPr>
          <p:nvPr>
            <p:ph type="sldNum" sz="quarter" idx="18"/>
          </p:nvPr>
        </p:nvSpPr>
        <p:spPr/>
        <p:txBody>
          <a:bodyPr/>
          <a:lstStyle/>
          <a:p>
            <a:fld id="{BE2ACD00-28B2-4D17-A930-2C9F8441C7CA}" type="slidenum">
              <a:rPr lang="en-GB" smtClean="0"/>
              <a:pPr/>
              <a:t>‹#›</a:t>
            </a:fld>
            <a:endParaRPr lang="en-GB"/>
          </a:p>
        </p:txBody>
      </p:sp>
      <p:sp>
        <p:nvSpPr>
          <p:cNvPr id="12" name="TextBox 11">
            <a:extLst>
              <a:ext uri="{FF2B5EF4-FFF2-40B4-BE49-F238E27FC236}">
                <a16:creationId xmlns:a16="http://schemas.microsoft.com/office/drawing/2014/main" id="{00C9596C-5AC4-B5DA-EB4B-56BF19C5BAF7}"/>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Frontpage/Divider/Picture A</a:t>
            </a:r>
          </a:p>
        </p:txBody>
      </p:sp>
      <p:sp>
        <p:nvSpPr>
          <p:cNvPr id="27" name="TextBox 3">
            <a:extLst>
              <a:ext uri="{FF2B5EF4-FFF2-40B4-BE49-F238E27FC236}">
                <a16:creationId xmlns:a16="http://schemas.microsoft.com/office/drawing/2014/main" id="{04D07020-8C4B-8BB5-8172-83418691D1F3}"/>
              </a:ext>
            </a:extLst>
          </p:cNvPr>
          <p:cNvSpPr txBox="1"/>
          <p:nvPr userDrawn="1"/>
        </p:nvSpPr>
        <p:spPr>
          <a:xfrm>
            <a:off x="-2146220" y="2746715"/>
            <a:ext cx="2123694"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1-3 lines</a:t>
            </a:r>
          </a:p>
        </p:txBody>
      </p:sp>
      <p:sp>
        <p:nvSpPr>
          <p:cNvPr id="28" name="TextBox 4">
            <a:extLst>
              <a:ext uri="{FF2B5EF4-FFF2-40B4-BE49-F238E27FC236}">
                <a16:creationId xmlns:a16="http://schemas.microsoft.com/office/drawing/2014/main" id="{DBED1618-72F6-CF76-6884-E3822E50DC43}"/>
              </a:ext>
            </a:extLst>
          </p:cNvPr>
          <p:cNvSpPr txBox="1"/>
          <p:nvPr userDrawn="1"/>
        </p:nvSpPr>
        <p:spPr>
          <a:xfrm>
            <a:off x="-2146220" y="3570250"/>
            <a:ext cx="2123694"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Subtitle/lead paragraph: </a:t>
            </a:r>
            <a:b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1-3 lines</a:t>
            </a:r>
          </a:p>
        </p:txBody>
      </p:sp>
      <p:sp>
        <p:nvSpPr>
          <p:cNvPr id="29" name="TextBox 5">
            <a:extLst>
              <a:ext uri="{FF2B5EF4-FFF2-40B4-BE49-F238E27FC236}">
                <a16:creationId xmlns:a16="http://schemas.microsoft.com/office/drawing/2014/main" id="{6200660F-494C-2784-0256-07BA73ABD655}"/>
              </a:ext>
            </a:extLst>
          </p:cNvPr>
          <p:cNvSpPr txBox="1"/>
          <p:nvPr userDrawn="1"/>
        </p:nvSpPr>
        <p:spPr>
          <a:xfrm>
            <a:off x="-1953099" y="5073234"/>
            <a:ext cx="1908048"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Note/Text: </a:t>
            </a:r>
            <a:b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7" name="TextBox 5">
            <a:extLst>
              <a:ext uri="{FF2B5EF4-FFF2-40B4-BE49-F238E27FC236}">
                <a16:creationId xmlns:a16="http://schemas.microsoft.com/office/drawing/2014/main" id="{84236032-48CB-4904-DACE-B47658B5B72B}"/>
              </a:ext>
            </a:extLst>
          </p:cNvPr>
          <p:cNvSpPr txBox="1"/>
          <p:nvPr userDrawn="1"/>
        </p:nvSpPr>
        <p:spPr>
          <a:xfrm>
            <a:off x="-2078736" y="5411788"/>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
        <p:nvSpPr>
          <p:cNvPr id="8" name="TextBox 9">
            <a:extLst>
              <a:ext uri="{FF2B5EF4-FFF2-40B4-BE49-F238E27FC236}">
                <a16:creationId xmlns:a16="http://schemas.microsoft.com/office/drawing/2014/main" id="{A48DA98A-15BA-56D1-47A7-7DBCD652C01C}"/>
              </a:ext>
            </a:extLst>
          </p:cNvPr>
          <p:cNvSpPr txBox="1"/>
          <p:nvPr userDrawn="1"/>
        </p:nvSpPr>
        <p:spPr>
          <a:xfrm>
            <a:off x="12214526" y="2536462"/>
            <a:ext cx="2770231" cy="2085186"/>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algn="l"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0" i="0" u="none" strike="noStrike" kern="0" cap="none" spc="0" normalizeH="0" baseline="0" noProof="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top menu.</a:t>
            </a:r>
            <a:b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“Open Imageshop” all the way to right on the menu. Log-in with your Tryg-user.*</a:t>
            </a:r>
            <a:b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algn="l"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lifebuoy-icon. Choose “Home” on the top menu and click the “Reset” button in the top Ribbon. The logo will appear and the master elements will snap back in correct position.</a:t>
            </a:r>
          </a:p>
          <a:p>
            <a:pPr algn="l" fontAlgn="ctr">
              <a:spcBef>
                <a:spcPts val="650"/>
              </a:spcBef>
            </a:pP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you are not </a:t>
            </a:r>
            <a:r>
              <a:rPr lang="en-GB" sz="800" ker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already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registered as a Tryg-</a:t>
            </a:r>
            <a:r>
              <a:rPr lang="en-GB" sz="800" ker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user you can do this by visiting: tryg.imageshop.org. You can only use your Tryg-email.</a:t>
            </a:r>
            <a:endPar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a:extLst>
              <a:ext uri="{FF2B5EF4-FFF2-40B4-BE49-F238E27FC236}">
                <a16:creationId xmlns:a16="http://schemas.microsoft.com/office/drawing/2014/main" id="{6B5230BF-5A57-B736-9586-BDCF30856B45}"/>
              </a:ext>
            </a:extLst>
          </p:cNvPr>
          <p:cNvPicPr>
            <a:picLocks noChangeAspect="1"/>
          </p:cNvPicPr>
          <p:nvPr userDrawn="1"/>
        </p:nvPicPr>
        <p:blipFill>
          <a:blip r:embed="rId4">
            <a:alphaModFix amt="50000"/>
          </a:blip>
          <a:stretch>
            <a:fillRect/>
          </a:stretch>
        </p:blipFill>
        <p:spPr>
          <a:xfrm>
            <a:off x="12235187" y="2199688"/>
            <a:ext cx="1105061" cy="246875"/>
          </a:xfrm>
          <a:prstGeom prst="rect">
            <a:avLst/>
          </a:prstGeom>
        </p:spPr>
      </p:pic>
    </p:spTree>
    <p:extLst>
      <p:ext uri="{BB962C8B-B14F-4D97-AF65-F5344CB8AC3E}">
        <p14:creationId xmlns:p14="http://schemas.microsoft.com/office/powerpoint/2010/main" val="274783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rontpage/Divider/Picture B">
    <p:bg>
      <p:bgPr>
        <a:solidFill>
          <a:schemeClr val="bg2"/>
        </a:solidFill>
        <a:effectLst/>
      </p:bgPr>
    </p:bg>
    <p:spTree>
      <p:nvGrpSpPr>
        <p:cNvPr id="1" name=""/>
        <p:cNvGrpSpPr/>
        <p:nvPr/>
      </p:nvGrpSpPr>
      <p:grpSpPr>
        <a:xfrm>
          <a:off x="0" y="0"/>
          <a:ext cx="0" cy="0"/>
          <a:chOff x="0" y="0"/>
          <a:chExt cx="0" cy="0"/>
        </a:xfrm>
      </p:grpSpPr>
      <p:sp>
        <p:nvSpPr>
          <p:cNvPr id="9" name="Tittel 1">
            <a:extLst>
              <a:ext uri="{FF2B5EF4-FFF2-40B4-BE49-F238E27FC236}">
                <a16:creationId xmlns:a16="http://schemas.microsoft.com/office/drawing/2014/main" id="{76372768-F159-C41C-E724-4BB4000A8117}"/>
              </a:ext>
            </a:extLst>
          </p:cNvPr>
          <p:cNvSpPr>
            <a:spLocks noGrp="1"/>
          </p:cNvSpPr>
          <p:nvPr>
            <p:ph type="ctrTitle"/>
          </p:nvPr>
        </p:nvSpPr>
        <p:spPr>
          <a:xfrm>
            <a:off x="9288087" y="2922348"/>
            <a:ext cx="2240607" cy="395301"/>
          </a:xfrm>
        </p:spPr>
        <p:txBody>
          <a:bodyPr anchor="b">
            <a:spAutoFit/>
          </a:bodyPr>
          <a:lstStyle>
            <a:lvl1pPr algn="l">
              <a:defRPr sz="2800"/>
            </a:lvl1pPr>
          </a:lstStyle>
          <a:p>
            <a:endParaRPr lang="en-GB"/>
          </a:p>
        </p:txBody>
      </p:sp>
      <p:sp>
        <p:nvSpPr>
          <p:cNvPr id="10" name="Undertittel 2">
            <a:extLst>
              <a:ext uri="{FF2B5EF4-FFF2-40B4-BE49-F238E27FC236}">
                <a16:creationId xmlns:a16="http://schemas.microsoft.com/office/drawing/2014/main" id="{8E8475A3-4AA1-759E-762D-268C6020CE5F}"/>
              </a:ext>
            </a:extLst>
          </p:cNvPr>
          <p:cNvSpPr>
            <a:spLocks noGrp="1"/>
          </p:cNvSpPr>
          <p:nvPr>
            <p:ph type="subTitle" idx="1"/>
          </p:nvPr>
        </p:nvSpPr>
        <p:spPr>
          <a:xfrm>
            <a:off x="9288087" y="3386214"/>
            <a:ext cx="2240607" cy="1655762"/>
          </a:xfrm>
        </p:spPr>
        <p:txBody>
          <a:bodyPr/>
          <a:lstStyle>
            <a:lvl1pPr marL="0" indent="0" algn="l">
              <a:buNone/>
              <a:defRPr sz="1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GB"/>
          </a:p>
        </p:txBody>
      </p:sp>
      <p:sp>
        <p:nvSpPr>
          <p:cNvPr id="14" name="Plassholder for bilde">
            <a:extLst>
              <a:ext uri="{FF2B5EF4-FFF2-40B4-BE49-F238E27FC236}">
                <a16:creationId xmlns:a16="http://schemas.microsoft.com/office/drawing/2014/main" id="{5A278F9A-B5AA-60DF-2941-CF523FFDBFDF}"/>
              </a:ext>
            </a:extLst>
          </p:cNvPr>
          <p:cNvSpPr>
            <a:spLocks noGrp="1"/>
          </p:cNvSpPr>
          <p:nvPr>
            <p:ph type="pic" sz="quarter" idx="14" hasCustomPrompt="1"/>
          </p:nvPr>
        </p:nvSpPr>
        <p:spPr>
          <a:xfrm>
            <a:off x="2" y="0"/>
            <a:ext cx="8978900" cy="6858000"/>
          </a:xfrm>
          <a:custGeom>
            <a:avLst/>
            <a:gdLst>
              <a:gd name="connsiteX0" fmla="*/ 0 w 17957800"/>
              <a:gd name="connsiteY0" fmla="*/ 0 h 13716000"/>
              <a:gd name="connsiteX1" fmla="*/ 15878175 w 17957800"/>
              <a:gd name="connsiteY1" fmla="*/ 0 h 13716000"/>
              <a:gd name="connsiteX2" fmla="*/ 17957800 w 17957800"/>
              <a:gd name="connsiteY2" fmla="*/ 9702800 h 13716000"/>
              <a:gd name="connsiteX3" fmla="*/ 17618076 w 17957800"/>
              <a:gd name="connsiteY3" fmla="*/ 13716000 h 13716000"/>
              <a:gd name="connsiteX4" fmla="*/ 0 w 17957800"/>
              <a:gd name="connsiteY4" fmla="*/ 1371600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7800" h="13716000">
                <a:moveTo>
                  <a:pt x="0" y="0"/>
                </a:moveTo>
                <a:lnTo>
                  <a:pt x="15878175" y="0"/>
                </a:lnTo>
                <a:cubicBezTo>
                  <a:pt x="17214214" y="2959862"/>
                  <a:pt x="17957800" y="6244463"/>
                  <a:pt x="17957800" y="9702800"/>
                </a:cubicBezTo>
                <a:cubicBezTo>
                  <a:pt x="17957800" y="11070844"/>
                  <a:pt x="17841468" y="12411710"/>
                  <a:pt x="17618076" y="13716000"/>
                </a:cubicBezTo>
                <a:lnTo>
                  <a:pt x="0" y="13716000"/>
                </a:lnTo>
                <a:close/>
              </a:path>
            </a:pathLst>
          </a:custGeom>
          <a:solidFill>
            <a:schemeClr val="tx2"/>
          </a:solidFill>
        </p:spPr>
        <p:txBody>
          <a:bodyPr wrap="square" lIns="684000" rIns="3240000" anchor="ctr" anchorCtr="0">
            <a:noAutofit/>
          </a:bodyPr>
          <a:lstStyle>
            <a:lvl1pPr marL="0" indent="0">
              <a:spcBef>
                <a:spcPts val="0"/>
              </a:spcBef>
              <a:buNone/>
              <a:defRPr sz="1200">
                <a:solidFill>
                  <a:srgbClr val="D1D1D1"/>
                </a:solidFill>
              </a:defRPr>
            </a:lvl1pPr>
          </a:lstStyle>
          <a:p>
            <a:r>
              <a:rPr lang="en-GB" noProof="0"/>
              <a:t>Insert picture</a:t>
            </a:r>
            <a:br>
              <a:rPr lang="en-GB" noProof="0"/>
            </a:br>
            <a:br>
              <a:rPr lang="en-GB" noProof="0"/>
            </a:br>
            <a:r>
              <a:rPr lang="en-GB" noProof="0"/>
              <a:t>1. Select this placeholder and choose an image from Tryg’s Imageshop located to the right in the «Insert» menu . You can also click on the Icon to select an image from your computer. </a:t>
            </a:r>
            <a:br>
              <a:rPr lang="en-GB" noProof="0"/>
            </a:br>
            <a:br>
              <a:rPr lang="en-GB" noProof="0"/>
            </a:br>
            <a:r>
              <a:rPr lang="en-GB" noProof="0"/>
              <a:t>2. After inserting the image, you can change the size and position. Click on «Picture  format» and select «Crop» from the main ribbon. </a:t>
            </a:r>
          </a:p>
        </p:txBody>
      </p:sp>
      <p:sp>
        <p:nvSpPr>
          <p:cNvPr id="4" name="Date Placeholder 3">
            <a:extLst>
              <a:ext uri="{FF2B5EF4-FFF2-40B4-BE49-F238E27FC236}">
                <a16:creationId xmlns:a16="http://schemas.microsoft.com/office/drawing/2014/main" id="{3741BB4C-3364-EA99-5948-EA1153899B11}"/>
              </a:ext>
            </a:extLst>
          </p:cNvPr>
          <p:cNvSpPr>
            <a:spLocks noGrp="1"/>
          </p:cNvSpPr>
          <p:nvPr>
            <p:ph type="dt" sz="half" idx="15"/>
          </p:nvPr>
        </p:nvSpPr>
        <p:spPr/>
        <p:txBody>
          <a:bodyPr/>
          <a:lstStyle/>
          <a:p>
            <a:fld id="{7F4A1DC1-9DE0-FE4D-BB1C-F84105DDE1AC}" type="datetime1">
              <a:rPr lang="en-GB" smtClean="0"/>
              <a:t>12/03/2025</a:t>
            </a:fld>
            <a:endParaRPr lang="en-GB"/>
          </a:p>
        </p:txBody>
      </p:sp>
      <p:sp>
        <p:nvSpPr>
          <p:cNvPr id="5" name="Footer Placeholder 4">
            <a:extLst>
              <a:ext uri="{FF2B5EF4-FFF2-40B4-BE49-F238E27FC236}">
                <a16:creationId xmlns:a16="http://schemas.microsoft.com/office/drawing/2014/main" id="{64F90A98-1B22-C7DB-AA71-45C6FDC01D3D}"/>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70A61B16-5387-F12A-D471-9B50671D5BA0}"/>
              </a:ext>
            </a:extLst>
          </p:cNvPr>
          <p:cNvSpPr>
            <a:spLocks noGrp="1"/>
          </p:cNvSpPr>
          <p:nvPr>
            <p:ph type="sldNum" sz="quarter" idx="17"/>
          </p:nvPr>
        </p:nvSpPr>
        <p:spPr/>
        <p:txBody>
          <a:bodyPr/>
          <a:lstStyle/>
          <a:p>
            <a:fld id="{BE2ACD00-28B2-4D17-A930-2C9F8441C7CA}" type="slidenum">
              <a:rPr lang="en-GB" smtClean="0"/>
              <a:pPr/>
              <a:t>‹#›</a:t>
            </a:fld>
            <a:endParaRPr lang="en-GB"/>
          </a:p>
        </p:txBody>
      </p:sp>
      <p:sp>
        <p:nvSpPr>
          <p:cNvPr id="13" name="Text Placeholder 12">
            <a:extLst>
              <a:ext uri="{FF2B5EF4-FFF2-40B4-BE49-F238E27FC236}">
                <a16:creationId xmlns:a16="http://schemas.microsoft.com/office/drawing/2014/main" id="{74E3A67A-0499-2DD7-3FF9-35393584D35B}"/>
              </a:ext>
            </a:extLst>
          </p:cNvPr>
          <p:cNvSpPr>
            <a:spLocks noGrp="1"/>
          </p:cNvSpPr>
          <p:nvPr>
            <p:ph type="body" sz="quarter" idx="18"/>
          </p:nvPr>
        </p:nvSpPr>
        <p:spPr>
          <a:xfrm>
            <a:off x="9288463" y="5192717"/>
            <a:ext cx="2208212" cy="981075"/>
          </a:xfrm>
        </p:spPr>
        <p:txBody>
          <a:bodyPr anchor="b"/>
          <a:lstStyle>
            <a:lvl1pPr marL="0" indent="0">
              <a:buNone/>
              <a:defRPr sz="1000">
                <a:latin typeface="+mn-lt"/>
              </a:defRPr>
            </a:lvl1pPr>
            <a:lvl2pPr marL="223833" indent="0">
              <a:buNone/>
              <a:defRPr sz="1151">
                <a:latin typeface="+mn-lt"/>
              </a:defRPr>
            </a:lvl2pPr>
            <a:lvl3pPr marL="473857" indent="0">
              <a:buNone/>
              <a:defRPr sz="1151">
                <a:latin typeface="+mn-lt"/>
              </a:defRPr>
            </a:lvl3pPr>
            <a:lvl4pPr marL="0" indent="0">
              <a:buFont typeface="Arial" panose="020B0604020202020204" pitchFamily="34" charset="0"/>
              <a:buNone/>
              <a:defRPr sz="1151">
                <a:latin typeface="+mn-lt"/>
              </a:defRPr>
            </a:lvl4pPr>
            <a:lvl5pPr marL="0" indent="0">
              <a:buFont typeface="Arial" panose="020B0604020202020204" pitchFamily="34" charset="0"/>
              <a:buNone/>
              <a:defRPr sz="1151">
                <a:latin typeface="+mn-lt"/>
              </a:defRPr>
            </a:lvl5pPr>
          </a:lstStyle>
          <a:p>
            <a:pPr lvl="0"/>
            <a:endParaRPr lang="en-GB"/>
          </a:p>
        </p:txBody>
      </p:sp>
      <p:sp>
        <p:nvSpPr>
          <p:cNvPr id="2" name="TextBox 1">
            <a:extLst>
              <a:ext uri="{FF2B5EF4-FFF2-40B4-BE49-F238E27FC236}">
                <a16:creationId xmlns:a16="http://schemas.microsoft.com/office/drawing/2014/main" id="{D57919C2-DA37-734A-464A-8ABBE3AE5F0B}"/>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Frontpage/Divider/Picture B</a:t>
            </a:r>
          </a:p>
        </p:txBody>
      </p:sp>
      <p:sp>
        <p:nvSpPr>
          <p:cNvPr id="25" name="TextBox 3">
            <a:extLst>
              <a:ext uri="{FF2B5EF4-FFF2-40B4-BE49-F238E27FC236}">
                <a16:creationId xmlns:a16="http://schemas.microsoft.com/office/drawing/2014/main" id="{10846190-141A-4242-3DB3-6BC1D4FC9FC5}"/>
              </a:ext>
            </a:extLst>
          </p:cNvPr>
          <p:cNvSpPr txBox="1"/>
          <p:nvPr userDrawn="1"/>
        </p:nvSpPr>
        <p:spPr>
          <a:xfrm>
            <a:off x="12214227" y="2906820"/>
            <a:ext cx="2123694" cy="338554"/>
          </a:xfrm>
          <a:prstGeom prst="rect">
            <a:avLst/>
          </a:prstGeom>
          <a:noFill/>
          <a:ln w="6350">
            <a:noFill/>
          </a:ln>
          <a:effectLst/>
        </p:spPr>
        <p:txBody>
          <a:bodyPr wrap="square">
            <a:spAutoFit/>
          </a:bodyPr>
          <a:lstStyle/>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1-4 lines</a:t>
            </a:r>
          </a:p>
        </p:txBody>
      </p:sp>
      <p:sp>
        <p:nvSpPr>
          <p:cNvPr id="26" name="TextBox 4">
            <a:extLst>
              <a:ext uri="{FF2B5EF4-FFF2-40B4-BE49-F238E27FC236}">
                <a16:creationId xmlns:a16="http://schemas.microsoft.com/office/drawing/2014/main" id="{D8084A9B-E0A2-C467-5582-6349C4698C14}"/>
              </a:ext>
            </a:extLst>
          </p:cNvPr>
          <p:cNvSpPr txBox="1"/>
          <p:nvPr userDrawn="1"/>
        </p:nvSpPr>
        <p:spPr>
          <a:xfrm>
            <a:off x="12214227" y="3429000"/>
            <a:ext cx="2123694" cy="338554"/>
          </a:xfrm>
          <a:prstGeom prst="rect">
            <a:avLst/>
          </a:prstGeom>
          <a:noFill/>
          <a:ln w="6350">
            <a:noFill/>
          </a:ln>
          <a:effectLst/>
        </p:spPr>
        <p:txBody>
          <a:bodyPr wrap="square">
            <a:spAutoFit/>
          </a:bodyPr>
          <a:lstStyle/>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Subtitle/lead paragraph: </a:t>
            </a:r>
            <a:b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27" name="TextBox 5">
            <a:extLst>
              <a:ext uri="{FF2B5EF4-FFF2-40B4-BE49-F238E27FC236}">
                <a16:creationId xmlns:a16="http://schemas.microsoft.com/office/drawing/2014/main" id="{D236F9AD-D357-08DB-498C-9BF37E9152E8}"/>
              </a:ext>
            </a:extLst>
          </p:cNvPr>
          <p:cNvSpPr txBox="1"/>
          <p:nvPr userDrawn="1"/>
        </p:nvSpPr>
        <p:spPr>
          <a:xfrm>
            <a:off x="12214227" y="5843997"/>
            <a:ext cx="2513762" cy="338554"/>
          </a:xfrm>
          <a:prstGeom prst="rect">
            <a:avLst/>
          </a:prstGeom>
          <a:noFill/>
          <a:ln w="6350">
            <a:noFill/>
          </a:ln>
          <a:effectLst/>
        </p:spPr>
        <p:txBody>
          <a:bodyPr wrap="square">
            <a:spAutoFit/>
          </a:bodyPr>
          <a:lstStyle/>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Note/Text: </a:t>
            </a:r>
            <a:b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3" name="TextBox 9">
            <a:extLst>
              <a:ext uri="{FF2B5EF4-FFF2-40B4-BE49-F238E27FC236}">
                <a16:creationId xmlns:a16="http://schemas.microsoft.com/office/drawing/2014/main" id="{DCC757A4-2090-1299-120A-184EAED42B62}"/>
              </a:ext>
            </a:extLst>
          </p:cNvPr>
          <p:cNvSpPr txBox="1"/>
          <p:nvPr userDrawn="1"/>
        </p:nvSpPr>
        <p:spPr>
          <a:xfrm>
            <a:off x="-2770231" y="2956790"/>
            <a:ext cx="2770231" cy="20851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algn="r"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0" i="0" u="none" strike="noStrike" kern="0" cap="none" spc="0" normalizeH="0" baseline="0" noProof="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top menu.</a:t>
            </a:r>
            <a:b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“Open Imageshop” all the way to right on the menu. Log-in with your Tryg-user.*</a:t>
            </a:r>
            <a:b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algn="r"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lifebuoy-icon. Choose “Home” on the top menu and click the “Reset” button in the top Ribbon. The logo will appear and the master elements will snap back in correct position.</a:t>
            </a:r>
          </a:p>
          <a:p>
            <a:pPr algn="r" fontAlgn="ctr">
              <a:spcBef>
                <a:spcPts val="650"/>
              </a:spcBef>
            </a:pP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you are not </a:t>
            </a:r>
            <a:r>
              <a:rPr lang="en-GB" sz="800" ker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already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registered as a Tryg-</a:t>
            </a:r>
            <a:r>
              <a:rPr lang="en-GB" sz="800" ker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user you can do this by visiting: tryg.imageshop.org. You can only use your Tryg-email.</a:t>
            </a:r>
            <a:endPar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id="{DCF3385B-8236-3FE6-8142-AABF3146024A}"/>
              </a:ext>
            </a:extLst>
          </p:cNvPr>
          <p:cNvPicPr>
            <a:picLocks noChangeAspect="1"/>
          </p:cNvPicPr>
          <p:nvPr userDrawn="1"/>
        </p:nvPicPr>
        <p:blipFill>
          <a:blip r:embed="rId2">
            <a:alphaModFix amt="50000"/>
          </a:blip>
          <a:stretch>
            <a:fillRect/>
          </a:stretch>
        </p:blipFill>
        <p:spPr>
          <a:xfrm>
            <a:off x="-1188994" y="2625216"/>
            <a:ext cx="1105061" cy="246875"/>
          </a:xfrm>
          <a:prstGeom prst="rect">
            <a:avLst/>
          </a:prstGeom>
        </p:spPr>
      </p:pic>
      <p:sp>
        <p:nvSpPr>
          <p:cNvPr id="8" name="TextBox 5">
            <a:extLst>
              <a:ext uri="{FF2B5EF4-FFF2-40B4-BE49-F238E27FC236}">
                <a16:creationId xmlns:a16="http://schemas.microsoft.com/office/drawing/2014/main" id="{CB8D1C24-BD3D-90CC-7E79-AB660B6D0390}"/>
              </a:ext>
            </a:extLst>
          </p:cNvPr>
          <p:cNvSpPr txBox="1"/>
          <p:nvPr userDrawn="1"/>
        </p:nvSpPr>
        <p:spPr>
          <a:xfrm>
            <a:off x="12191998" y="4334090"/>
            <a:ext cx="2056210" cy="707886"/>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222166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94">
          <p15:clr>
            <a:srgbClr val="FBAE40"/>
          </p15:clr>
        </p15:guide>
        <p15:guide id="2" pos="192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Agenda/Divider">
    <p:bg>
      <p:bgPr>
        <a:solidFill>
          <a:schemeClr val="bg2"/>
        </a:solidFill>
        <a:effectLst/>
      </p:bgPr>
    </p:bg>
    <p:spTree>
      <p:nvGrpSpPr>
        <p:cNvPr id="1" name=""/>
        <p:cNvGrpSpPr/>
        <p:nvPr/>
      </p:nvGrpSpPr>
      <p:grpSpPr>
        <a:xfrm>
          <a:off x="0" y="0"/>
          <a:ext cx="0" cy="0"/>
          <a:chOff x="0" y="0"/>
          <a:chExt cx="0" cy="0"/>
        </a:xfrm>
      </p:grpSpPr>
      <p:sp>
        <p:nvSpPr>
          <p:cNvPr id="9" name="Bakgrunn">
            <a:extLst>
              <a:ext uri="{FF2B5EF4-FFF2-40B4-BE49-F238E27FC236}">
                <a16:creationId xmlns:a16="http://schemas.microsoft.com/office/drawing/2014/main" id="{EC29A35A-8BEB-1BC6-1E74-FA11A9C9A58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 y="0"/>
            <a:ext cx="5200651" cy="6858000"/>
          </a:xfrm>
          <a:custGeom>
            <a:avLst/>
            <a:gdLst>
              <a:gd name="connsiteX0" fmla="*/ 0 w 10401300"/>
              <a:gd name="connsiteY0" fmla="*/ 13716000 h 13716000"/>
              <a:gd name="connsiteX1" fmla="*/ 7361936 w 10401300"/>
              <a:gd name="connsiteY1" fmla="*/ 13716000 h 13716000"/>
              <a:gd name="connsiteX2" fmla="*/ 10401300 w 10401300"/>
              <a:gd name="connsiteY2" fmla="*/ 2120646 h 13716000"/>
              <a:gd name="connsiteX3" fmla="*/ 10307320 w 10401300"/>
              <a:gd name="connsiteY3" fmla="*/ 0 h 13716000"/>
              <a:gd name="connsiteX4" fmla="*/ 0 w 10401300"/>
              <a:gd name="connsiteY4" fmla="*/ 0 h 13716000"/>
              <a:gd name="connsiteX5" fmla="*/ 0 w 10401300"/>
              <a:gd name="connsiteY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00" h="13716000">
                <a:moveTo>
                  <a:pt x="0" y="13716000"/>
                </a:moveTo>
                <a:lnTo>
                  <a:pt x="7361936" y="13716000"/>
                </a:lnTo>
                <a:cubicBezTo>
                  <a:pt x="9296781" y="10291064"/>
                  <a:pt x="10401300" y="6334887"/>
                  <a:pt x="10401300" y="2120646"/>
                </a:cubicBezTo>
                <a:cubicBezTo>
                  <a:pt x="10401300" y="1405890"/>
                  <a:pt x="10369550" y="698627"/>
                  <a:pt x="10307320" y="0"/>
                </a:cubicBezTo>
                <a:lnTo>
                  <a:pt x="0" y="0"/>
                </a:lnTo>
                <a:lnTo>
                  <a:pt x="0" y="13716000"/>
                </a:lnTo>
                <a:close/>
              </a:path>
            </a:pathLst>
          </a:custGeom>
          <a:solidFill>
            <a:schemeClr val="tx2"/>
          </a:solidFill>
          <a:ln w="12700" cap="flat">
            <a:noFill/>
            <a:prstDash val="solid"/>
            <a:miter/>
          </a:ln>
        </p:spPr>
        <p:txBody>
          <a:bodyPr rtlCol="0" anchor="ctr"/>
          <a:lstStyle/>
          <a:p>
            <a:endParaRPr lang="en-GB" sz="900"/>
          </a:p>
        </p:txBody>
      </p:sp>
      <p:sp>
        <p:nvSpPr>
          <p:cNvPr id="2" name="Tittel 1">
            <a:extLst>
              <a:ext uri="{FF2B5EF4-FFF2-40B4-BE49-F238E27FC236}">
                <a16:creationId xmlns:a16="http://schemas.microsoft.com/office/drawing/2014/main" id="{5BE51780-9C84-630C-BFBF-90C891922286}"/>
              </a:ext>
            </a:extLst>
          </p:cNvPr>
          <p:cNvSpPr>
            <a:spLocks noGrp="1"/>
          </p:cNvSpPr>
          <p:nvPr>
            <p:ph type="ctrTitle"/>
          </p:nvPr>
        </p:nvSpPr>
        <p:spPr>
          <a:xfrm>
            <a:off x="695327" y="866282"/>
            <a:ext cx="4098925" cy="2387600"/>
          </a:xfrm>
        </p:spPr>
        <p:txBody>
          <a:bodyPr anchor="b"/>
          <a:lstStyle>
            <a:lvl1pPr algn="l">
              <a:defRPr sz="5500"/>
            </a:lvl1pPr>
          </a:lstStyle>
          <a:p>
            <a:endParaRPr lang="en-GB"/>
          </a:p>
        </p:txBody>
      </p:sp>
      <p:sp>
        <p:nvSpPr>
          <p:cNvPr id="3" name="Undertittel 2">
            <a:extLst>
              <a:ext uri="{FF2B5EF4-FFF2-40B4-BE49-F238E27FC236}">
                <a16:creationId xmlns:a16="http://schemas.microsoft.com/office/drawing/2014/main" id="{968C8948-693B-A6F5-EEB6-029474DC215D}"/>
              </a:ext>
            </a:extLst>
          </p:cNvPr>
          <p:cNvSpPr>
            <a:spLocks noGrp="1"/>
          </p:cNvSpPr>
          <p:nvPr>
            <p:ph type="subTitle" idx="1"/>
          </p:nvPr>
        </p:nvSpPr>
        <p:spPr>
          <a:xfrm>
            <a:off x="695325" y="3374644"/>
            <a:ext cx="3600451" cy="2798350"/>
          </a:xfrm>
        </p:spPr>
        <p:txBody>
          <a:bodyPr/>
          <a:lstStyle>
            <a:lvl1pPr marL="0" indent="0" algn="l">
              <a:buNone/>
              <a:defRPr sz="21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GB"/>
          </a:p>
        </p:txBody>
      </p:sp>
      <p:sp>
        <p:nvSpPr>
          <p:cNvPr id="19" name="Logo i plassholder">
            <a:extLst>
              <a:ext uri="{FF2B5EF4-FFF2-40B4-BE49-F238E27FC236}">
                <a16:creationId xmlns:a16="http://schemas.microsoft.com/office/drawing/2014/main" id="{032014EB-BD86-D47F-B907-C8629D6692B7}"/>
              </a:ext>
            </a:extLst>
          </p:cNvPr>
          <p:cNvSpPr>
            <a:spLocks noGrp="1"/>
          </p:cNvSpPr>
          <p:nvPr>
            <p:ph type="body" sz="quarter" idx="15"/>
          </p:nvPr>
        </p:nvSpPr>
        <p:spPr>
          <a:xfrm>
            <a:off x="10600535" y="253781"/>
            <a:ext cx="928159" cy="396868"/>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noFill/>
              </a:defRPr>
            </a:lvl1pPr>
          </a:lstStyle>
          <a:p>
            <a:pPr lvl="0"/>
            <a:endParaRPr lang="en-GB"/>
          </a:p>
        </p:txBody>
      </p:sp>
      <p:sp>
        <p:nvSpPr>
          <p:cNvPr id="20" name="Plassholder for innhold 19">
            <a:extLst>
              <a:ext uri="{FF2B5EF4-FFF2-40B4-BE49-F238E27FC236}">
                <a16:creationId xmlns:a16="http://schemas.microsoft.com/office/drawing/2014/main" id="{689257A5-2A3E-B7DD-437D-BB4444774145}"/>
              </a:ext>
            </a:extLst>
          </p:cNvPr>
          <p:cNvSpPr>
            <a:spLocks noGrp="1"/>
          </p:cNvSpPr>
          <p:nvPr>
            <p:ph sz="quarter" idx="17" hasCustomPrompt="1"/>
          </p:nvPr>
        </p:nvSpPr>
        <p:spPr>
          <a:xfrm>
            <a:off x="6096001" y="928263"/>
            <a:ext cx="5400675" cy="5220858"/>
          </a:xfrm>
        </p:spPr>
        <p:txBody>
          <a:bodyPr anchor="ctr" anchorCtr="0"/>
          <a:lstStyle>
            <a:lvl1pPr marL="366704" indent="-366704">
              <a:lnSpc>
                <a:spcPct val="93000"/>
              </a:lnSpc>
              <a:spcBef>
                <a:spcPts val="2200"/>
              </a:spcBef>
              <a:buFont typeface="+mj-lt"/>
              <a:buAutoNum type="arabicPeriod"/>
              <a:defRPr sz="2251"/>
            </a:lvl1pPr>
            <a:lvl2pPr marL="625459" indent="-228594">
              <a:defRPr/>
            </a:lvl2pPr>
            <a:lvl3pPr marL="473857" indent="0">
              <a:buNone/>
              <a:defRPr/>
            </a:lvl3pPr>
          </a:lstStyle>
          <a:p>
            <a:pPr lvl="0"/>
            <a:r>
              <a:rPr lang="en-GB"/>
              <a:t>Click to add text</a:t>
            </a:r>
          </a:p>
          <a:p>
            <a:pPr marL="366704" marR="0" lvl="0" indent="-366704" algn="l" defTabSz="914377" rtl="0" eaLnBrk="1" fontAlgn="ctr" latinLnBrk="0" hangingPunct="1">
              <a:lnSpc>
                <a:spcPct val="93000"/>
              </a:lnSpc>
              <a:spcBef>
                <a:spcPts val="2200"/>
              </a:spcBef>
              <a:spcAft>
                <a:spcPts val="0"/>
              </a:spcAft>
              <a:buClrTx/>
              <a:buSzTx/>
              <a:buFont typeface="+mj-lt"/>
              <a:buAutoNum type="arabicPeriod"/>
              <a:tabLst/>
              <a:defRPr/>
            </a:pPr>
            <a:r>
              <a:rPr lang="en-GB"/>
              <a:t>Click to add text</a:t>
            </a:r>
          </a:p>
          <a:p>
            <a:pPr marL="366704" marR="0" lvl="0" indent="-366704" algn="l" defTabSz="914377" rtl="0" eaLnBrk="1" fontAlgn="ctr" latinLnBrk="0" hangingPunct="1">
              <a:lnSpc>
                <a:spcPct val="93000"/>
              </a:lnSpc>
              <a:spcBef>
                <a:spcPts val="2200"/>
              </a:spcBef>
              <a:spcAft>
                <a:spcPts val="0"/>
              </a:spcAft>
              <a:buClrTx/>
              <a:buSzTx/>
              <a:buFont typeface="+mj-lt"/>
              <a:buAutoNum type="arabicPeriod"/>
              <a:tabLst/>
              <a:defRPr/>
            </a:pPr>
            <a:r>
              <a:rPr lang="en-GB"/>
              <a:t>Click to add text</a:t>
            </a:r>
          </a:p>
        </p:txBody>
      </p:sp>
      <p:sp>
        <p:nvSpPr>
          <p:cNvPr id="4" name="Date Placeholder 3">
            <a:extLst>
              <a:ext uri="{FF2B5EF4-FFF2-40B4-BE49-F238E27FC236}">
                <a16:creationId xmlns:a16="http://schemas.microsoft.com/office/drawing/2014/main" id="{98EDC48E-DE00-47AC-A6D4-3C40C099D5A9}"/>
              </a:ext>
            </a:extLst>
          </p:cNvPr>
          <p:cNvSpPr>
            <a:spLocks noGrp="1"/>
          </p:cNvSpPr>
          <p:nvPr>
            <p:ph type="dt" sz="half" idx="18"/>
          </p:nvPr>
        </p:nvSpPr>
        <p:spPr/>
        <p:txBody>
          <a:bodyPr/>
          <a:lstStyle/>
          <a:p>
            <a:fld id="{B227D967-B4DC-0446-ADFE-159F31E06633}" type="datetime1">
              <a:rPr lang="en-GB" smtClean="0"/>
              <a:t>12/03/2025</a:t>
            </a:fld>
            <a:endParaRPr lang="en-GB"/>
          </a:p>
        </p:txBody>
      </p:sp>
      <p:sp>
        <p:nvSpPr>
          <p:cNvPr id="5" name="Footer Placeholder 4">
            <a:extLst>
              <a:ext uri="{FF2B5EF4-FFF2-40B4-BE49-F238E27FC236}">
                <a16:creationId xmlns:a16="http://schemas.microsoft.com/office/drawing/2014/main" id="{F2309063-48FD-47C8-2BF1-96EB2D65E061}"/>
              </a:ext>
            </a:extLst>
          </p:cNvPr>
          <p:cNvSpPr>
            <a:spLocks noGrp="1"/>
          </p:cNvSpPr>
          <p:nvPr>
            <p:ph type="ftr" sz="quarter" idx="19"/>
          </p:nvPr>
        </p:nvSpPr>
        <p:spPr/>
        <p:txBody>
          <a:bodyPr/>
          <a:lstStyle/>
          <a:p>
            <a:endParaRPr lang="en-GB"/>
          </a:p>
        </p:txBody>
      </p:sp>
      <p:sp>
        <p:nvSpPr>
          <p:cNvPr id="6" name="Slide Number Placeholder 5">
            <a:extLst>
              <a:ext uri="{FF2B5EF4-FFF2-40B4-BE49-F238E27FC236}">
                <a16:creationId xmlns:a16="http://schemas.microsoft.com/office/drawing/2014/main" id="{192DB67A-1167-1697-552F-654833BF0403}"/>
              </a:ext>
            </a:extLst>
          </p:cNvPr>
          <p:cNvSpPr>
            <a:spLocks noGrp="1"/>
          </p:cNvSpPr>
          <p:nvPr>
            <p:ph type="sldNum" sz="quarter" idx="20"/>
          </p:nvPr>
        </p:nvSpPr>
        <p:spPr/>
        <p:txBody>
          <a:bodyPr/>
          <a:lstStyle/>
          <a:p>
            <a:fld id="{BE2ACD00-28B2-4D17-A930-2C9F8441C7CA}" type="slidenum">
              <a:rPr lang="en-GB" smtClean="0"/>
              <a:pPr/>
              <a:t>‹#›</a:t>
            </a:fld>
            <a:endParaRPr lang="en-GB"/>
          </a:p>
        </p:txBody>
      </p:sp>
      <p:sp>
        <p:nvSpPr>
          <p:cNvPr id="7" name="Plassholder for tekst 13">
            <a:extLst>
              <a:ext uri="{FF2B5EF4-FFF2-40B4-BE49-F238E27FC236}">
                <a16:creationId xmlns:a16="http://schemas.microsoft.com/office/drawing/2014/main" id="{51870CEB-E08C-6B75-9970-7D5B1E83487E}"/>
              </a:ext>
            </a:extLst>
          </p:cNvPr>
          <p:cNvSpPr>
            <a:spLocks noGrp="1"/>
          </p:cNvSpPr>
          <p:nvPr>
            <p:ph type="body" sz="quarter" idx="16"/>
          </p:nvPr>
        </p:nvSpPr>
        <p:spPr>
          <a:xfrm>
            <a:off x="695325" y="323516"/>
            <a:ext cx="9720000" cy="246222"/>
          </a:xfrm>
        </p:spPr>
        <p:txBody>
          <a:bodyPr>
            <a:noAutofit/>
          </a:bodyPr>
          <a:lstStyle>
            <a:lvl1pPr marL="0" indent="0" algn="l">
              <a:buNone/>
              <a:defRPr sz="1600" b="0" i="0">
                <a:solidFill>
                  <a:schemeClr val="accent3"/>
                </a:solidFill>
                <a:latin typeface="+mn-lt"/>
              </a:defRPr>
            </a:lvl1pPr>
            <a:lvl2pPr marL="223833" indent="0">
              <a:buNone/>
              <a:defRPr/>
            </a:lvl2pPr>
          </a:lstStyle>
          <a:p>
            <a:pPr lvl="0"/>
            <a:endParaRPr lang="en-GB"/>
          </a:p>
        </p:txBody>
      </p:sp>
      <p:sp>
        <p:nvSpPr>
          <p:cNvPr id="8" name="TextBox 7">
            <a:extLst>
              <a:ext uri="{FF2B5EF4-FFF2-40B4-BE49-F238E27FC236}">
                <a16:creationId xmlns:a16="http://schemas.microsoft.com/office/drawing/2014/main" id="{845621CD-5A79-1417-DD88-822522EC562E}"/>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Section/Agenda/Divider</a:t>
            </a:r>
          </a:p>
        </p:txBody>
      </p:sp>
      <p:sp>
        <p:nvSpPr>
          <p:cNvPr id="23" name="TextBox 3">
            <a:extLst>
              <a:ext uri="{FF2B5EF4-FFF2-40B4-BE49-F238E27FC236}">
                <a16:creationId xmlns:a16="http://schemas.microsoft.com/office/drawing/2014/main" id="{3AFD28CE-C952-BA5B-1FAF-125C4E3E44AF}"/>
              </a:ext>
            </a:extLst>
          </p:cNvPr>
          <p:cNvSpPr txBox="1"/>
          <p:nvPr userDrawn="1"/>
        </p:nvSpPr>
        <p:spPr>
          <a:xfrm>
            <a:off x="-2146220" y="2746715"/>
            <a:ext cx="2123694"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1-3 lines</a:t>
            </a:r>
          </a:p>
        </p:txBody>
      </p:sp>
      <p:sp>
        <p:nvSpPr>
          <p:cNvPr id="26" name="TextBox 4">
            <a:extLst>
              <a:ext uri="{FF2B5EF4-FFF2-40B4-BE49-F238E27FC236}">
                <a16:creationId xmlns:a16="http://schemas.microsoft.com/office/drawing/2014/main" id="{150E4A16-DC9F-6248-B97E-24B06000CF1A}"/>
              </a:ext>
            </a:extLst>
          </p:cNvPr>
          <p:cNvSpPr txBox="1"/>
          <p:nvPr userDrawn="1"/>
        </p:nvSpPr>
        <p:spPr>
          <a:xfrm>
            <a:off x="-2146220" y="3434178"/>
            <a:ext cx="2123694"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Subtitle/lead paragraph: </a:t>
            </a:r>
            <a:b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28" name="TextBox 1">
            <a:extLst>
              <a:ext uri="{FF2B5EF4-FFF2-40B4-BE49-F238E27FC236}">
                <a16:creationId xmlns:a16="http://schemas.microsoft.com/office/drawing/2014/main" id="{42AC8D2A-E00F-0454-FC38-695EBC284AC9}"/>
              </a:ext>
            </a:extLst>
          </p:cNvPr>
          <p:cNvSpPr txBox="1"/>
          <p:nvPr userDrawn="1"/>
        </p:nvSpPr>
        <p:spPr>
          <a:xfrm>
            <a:off x="-1930574" y="215864"/>
            <a:ext cx="1908048"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Section Title: </a:t>
            </a:r>
            <a:b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Max. 1 line</a:t>
            </a:r>
          </a:p>
        </p:txBody>
      </p:sp>
      <p:sp>
        <p:nvSpPr>
          <p:cNvPr id="12" name="TextBox 11">
            <a:extLst>
              <a:ext uri="{FF2B5EF4-FFF2-40B4-BE49-F238E27FC236}">
                <a16:creationId xmlns:a16="http://schemas.microsoft.com/office/drawing/2014/main" id="{11ACC51D-F41F-7037-4D0E-04DA104DD276}"/>
              </a:ext>
            </a:extLst>
          </p:cNvPr>
          <p:cNvSpPr txBox="1"/>
          <p:nvPr userDrawn="1"/>
        </p:nvSpPr>
        <p:spPr>
          <a:xfrm>
            <a:off x="12215445" y="4882897"/>
            <a:ext cx="2202180" cy="1413207"/>
          </a:xfrm>
          <a:prstGeom prst="rect">
            <a:avLst/>
          </a:prstGeom>
          <a:noFill/>
          <a:ln w="6350">
            <a:noFill/>
          </a:ln>
          <a:effectLst/>
        </p:spPr>
        <p:txBody>
          <a:bodyPr wrap="square">
            <a:spAutoFit/>
          </a:bodyPr>
          <a:lstStyle/>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Insert object: </a:t>
            </a: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PS! </a:t>
            </a: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If the picture/object is placed in front of the logo. Go to “Home” on the top menu and click the “Reset” button in the top Ribbon. The the logo will appear and the master elements will snap back into correct position.</a:t>
            </a:r>
          </a:p>
        </p:txBody>
      </p:sp>
      <p:pic>
        <p:nvPicPr>
          <p:cNvPr id="13" name="Picture 12">
            <a:extLst>
              <a:ext uri="{FF2B5EF4-FFF2-40B4-BE49-F238E27FC236}">
                <a16:creationId xmlns:a16="http://schemas.microsoft.com/office/drawing/2014/main" id="{C00BA0E0-75A3-28D4-CC95-AE4FCFFCA762}"/>
              </a:ext>
            </a:extLst>
          </p:cNvPr>
          <p:cNvPicPr>
            <a:picLocks noChangeAspect="1"/>
          </p:cNvPicPr>
          <p:nvPr userDrawn="1"/>
        </p:nvPicPr>
        <p:blipFill>
          <a:blip r:embed="rId4"/>
          <a:stretch>
            <a:fillRect/>
          </a:stretch>
        </p:blipFill>
        <p:spPr>
          <a:xfrm>
            <a:off x="12306916" y="4665428"/>
            <a:ext cx="1579295" cy="217833"/>
          </a:xfrm>
          <a:prstGeom prst="rect">
            <a:avLst/>
          </a:prstGeom>
        </p:spPr>
      </p:pic>
      <p:sp>
        <p:nvSpPr>
          <p:cNvPr id="10" name="TextBox 5">
            <a:extLst>
              <a:ext uri="{FF2B5EF4-FFF2-40B4-BE49-F238E27FC236}">
                <a16:creationId xmlns:a16="http://schemas.microsoft.com/office/drawing/2014/main" id="{D0A26391-ED54-D8F9-8F8F-940576E1164D}"/>
              </a:ext>
            </a:extLst>
          </p:cNvPr>
          <p:cNvSpPr txBox="1"/>
          <p:nvPr userDrawn="1"/>
        </p:nvSpPr>
        <p:spPr>
          <a:xfrm>
            <a:off x="-2073724" y="4035495"/>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47571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Title/Picture">
    <p:bg>
      <p:bgPr>
        <a:solidFill>
          <a:schemeClr val="bg2"/>
        </a:solidFill>
        <a:effectLst/>
      </p:bgPr>
    </p:bg>
    <p:spTree>
      <p:nvGrpSpPr>
        <p:cNvPr id="1" name=""/>
        <p:cNvGrpSpPr/>
        <p:nvPr/>
      </p:nvGrpSpPr>
      <p:grpSpPr>
        <a:xfrm>
          <a:off x="0" y="0"/>
          <a:ext cx="0" cy="0"/>
          <a:chOff x="0" y="0"/>
          <a:chExt cx="0" cy="0"/>
        </a:xfrm>
      </p:grpSpPr>
      <p:sp>
        <p:nvSpPr>
          <p:cNvPr id="9" name="Tittel 1">
            <a:extLst>
              <a:ext uri="{FF2B5EF4-FFF2-40B4-BE49-F238E27FC236}">
                <a16:creationId xmlns:a16="http://schemas.microsoft.com/office/drawing/2014/main" id="{76372768-F159-C41C-E724-4BB4000A8117}"/>
              </a:ext>
            </a:extLst>
          </p:cNvPr>
          <p:cNvSpPr>
            <a:spLocks noGrp="1"/>
          </p:cNvSpPr>
          <p:nvPr>
            <p:ph type="ctrTitle"/>
          </p:nvPr>
        </p:nvSpPr>
        <p:spPr>
          <a:xfrm>
            <a:off x="8280000" y="5400000"/>
            <a:ext cx="3216678" cy="458972"/>
          </a:xfrm>
        </p:spPr>
        <p:txBody>
          <a:bodyPr wrap="square" anchor="b">
            <a:spAutoFit/>
          </a:bodyPr>
          <a:lstStyle>
            <a:lvl1pPr algn="r">
              <a:defRPr sz="3251"/>
            </a:lvl1pPr>
          </a:lstStyle>
          <a:p>
            <a:endParaRPr lang="en-GB"/>
          </a:p>
        </p:txBody>
      </p:sp>
      <p:sp>
        <p:nvSpPr>
          <p:cNvPr id="12" name="Plassholder for bilde 11">
            <a:extLst>
              <a:ext uri="{FF2B5EF4-FFF2-40B4-BE49-F238E27FC236}">
                <a16:creationId xmlns:a16="http://schemas.microsoft.com/office/drawing/2014/main" id="{B2849F4F-F8DD-AC41-3C8F-542E653A513E}"/>
              </a:ext>
            </a:extLst>
          </p:cNvPr>
          <p:cNvSpPr>
            <a:spLocks noGrp="1"/>
          </p:cNvSpPr>
          <p:nvPr>
            <p:ph type="pic" sz="quarter" idx="14" hasCustomPrompt="1"/>
          </p:nvPr>
        </p:nvSpPr>
        <p:spPr>
          <a:xfrm>
            <a:off x="2" y="0"/>
            <a:ext cx="9827705" cy="6858000"/>
          </a:xfrm>
          <a:custGeom>
            <a:avLst/>
            <a:gdLst>
              <a:gd name="connsiteX0" fmla="*/ 0 w 19655410"/>
              <a:gd name="connsiteY0" fmla="*/ 0 h 13716000"/>
              <a:gd name="connsiteX1" fmla="*/ 19655410 w 19655410"/>
              <a:gd name="connsiteY1" fmla="*/ 0 h 13716000"/>
              <a:gd name="connsiteX2" fmla="*/ 15164181 w 19655410"/>
              <a:gd name="connsiteY2" fmla="*/ 13716000 h 13716000"/>
              <a:gd name="connsiteX3" fmla="*/ 0 w 1965541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9655410" h="13716000">
                <a:moveTo>
                  <a:pt x="0" y="0"/>
                </a:moveTo>
                <a:lnTo>
                  <a:pt x="19655410" y="0"/>
                </a:lnTo>
                <a:cubicBezTo>
                  <a:pt x="16855440" y="3856355"/>
                  <a:pt x="15193899" y="8592820"/>
                  <a:pt x="15164181" y="13716000"/>
                </a:cubicBezTo>
                <a:lnTo>
                  <a:pt x="0" y="13716000"/>
                </a:lnTo>
                <a:close/>
              </a:path>
            </a:pathLst>
          </a:custGeom>
          <a:solidFill>
            <a:schemeClr val="tx2"/>
          </a:solidFill>
        </p:spPr>
        <p:txBody>
          <a:bodyPr wrap="square" lIns="684000" rIns="4248000" anchor="ctr" anchorCtr="0">
            <a:noAutofit/>
          </a:bodyPr>
          <a:lstStyle>
            <a:lvl1pPr marL="0" indent="0">
              <a:spcBef>
                <a:spcPts val="0"/>
              </a:spcBef>
              <a:buNone/>
              <a:defRPr sz="1200">
                <a:solidFill>
                  <a:srgbClr val="D1D1D1"/>
                </a:solidFill>
              </a:defRPr>
            </a:lvl1pPr>
          </a:lstStyle>
          <a:p>
            <a:r>
              <a:rPr lang="en-GB" noProof="0"/>
              <a:t>Insert picture</a:t>
            </a:r>
            <a:br>
              <a:rPr lang="en-GB" noProof="0"/>
            </a:br>
            <a:br>
              <a:rPr lang="en-GB" noProof="0"/>
            </a:br>
            <a:r>
              <a:rPr lang="en-GB" noProof="0"/>
              <a:t>1. Select this placeholder and choose an image from Tryg’s Imageshop located to the right in the «Insert» menu . You can also click on the Icon to select an image from your computer. </a:t>
            </a:r>
            <a:br>
              <a:rPr lang="en-GB" noProof="0"/>
            </a:br>
            <a:br>
              <a:rPr lang="en-GB" noProof="0"/>
            </a:br>
            <a:r>
              <a:rPr lang="en-GB" noProof="0"/>
              <a:t>2. After inserting the image, you can change the size and position. Click on «Picture  format» and select «Crop» from the main ribbon. </a:t>
            </a:r>
          </a:p>
        </p:txBody>
      </p:sp>
      <p:sp>
        <p:nvSpPr>
          <p:cNvPr id="4" name="Date Placeholder 3">
            <a:extLst>
              <a:ext uri="{FF2B5EF4-FFF2-40B4-BE49-F238E27FC236}">
                <a16:creationId xmlns:a16="http://schemas.microsoft.com/office/drawing/2014/main" id="{81FB7471-12CE-6A7A-F701-150902F9CAB5}"/>
              </a:ext>
            </a:extLst>
          </p:cNvPr>
          <p:cNvSpPr>
            <a:spLocks noGrp="1"/>
          </p:cNvSpPr>
          <p:nvPr>
            <p:ph type="dt" sz="half" idx="15"/>
          </p:nvPr>
        </p:nvSpPr>
        <p:spPr/>
        <p:txBody>
          <a:bodyPr/>
          <a:lstStyle/>
          <a:p>
            <a:fld id="{9C5586DA-A459-694C-B7B0-36422334DA00}" type="datetime1">
              <a:rPr lang="en-GB" smtClean="0"/>
              <a:t>12/03/2025</a:t>
            </a:fld>
            <a:endParaRPr lang="en-GB"/>
          </a:p>
        </p:txBody>
      </p:sp>
      <p:sp>
        <p:nvSpPr>
          <p:cNvPr id="5" name="Footer Placeholder 4">
            <a:extLst>
              <a:ext uri="{FF2B5EF4-FFF2-40B4-BE49-F238E27FC236}">
                <a16:creationId xmlns:a16="http://schemas.microsoft.com/office/drawing/2014/main" id="{DF7EA746-19C8-B465-9C08-FF907840D0E3}"/>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7759C777-88D5-E948-F7D3-1FB1767A4BF6}"/>
              </a:ext>
            </a:extLst>
          </p:cNvPr>
          <p:cNvSpPr>
            <a:spLocks noGrp="1"/>
          </p:cNvSpPr>
          <p:nvPr>
            <p:ph type="sldNum" sz="quarter" idx="17"/>
          </p:nvPr>
        </p:nvSpPr>
        <p:spPr/>
        <p:txBody>
          <a:bodyPr/>
          <a:lstStyle/>
          <a:p>
            <a:fld id="{BE2ACD00-28B2-4D17-A930-2C9F8441C7CA}" type="slidenum">
              <a:rPr lang="en-GB" smtClean="0"/>
              <a:pPr/>
              <a:t>‹#›</a:t>
            </a:fld>
            <a:endParaRPr lang="en-GB"/>
          </a:p>
        </p:txBody>
      </p:sp>
      <p:sp>
        <p:nvSpPr>
          <p:cNvPr id="2" name="TextBox 1">
            <a:extLst>
              <a:ext uri="{FF2B5EF4-FFF2-40B4-BE49-F238E27FC236}">
                <a16:creationId xmlns:a16="http://schemas.microsoft.com/office/drawing/2014/main" id="{AB8C0EE2-A6ED-A01F-F0D7-9FA4781F4C0C}"/>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GB" sz="1000" b="1">
                <a:solidFill>
                  <a:srgbClr val="D1D1D1"/>
                </a:solidFill>
                <a:latin typeface="Verdana" panose="020B0604030504040204" pitchFamily="34" charset="0"/>
                <a:ea typeface="Verdana" panose="020B0604030504040204" pitchFamily="34" charset="0"/>
                <a:cs typeface="Verdana" panose="020B0604030504040204" pitchFamily="34" charset="0"/>
              </a:rPr>
              <a:t>Divider/Title/Picture</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extBox 3">
            <a:extLst>
              <a:ext uri="{FF2B5EF4-FFF2-40B4-BE49-F238E27FC236}">
                <a16:creationId xmlns:a16="http://schemas.microsoft.com/office/drawing/2014/main" id="{E3F35FFC-ADBA-C466-D127-868CC87B81D2}"/>
              </a:ext>
            </a:extLst>
          </p:cNvPr>
          <p:cNvSpPr txBox="1"/>
          <p:nvPr userDrawn="1"/>
        </p:nvSpPr>
        <p:spPr>
          <a:xfrm>
            <a:off x="12214227" y="5520418"/>
            <a:ext cx="2123694" cy="338554"/>
          </a:xfrm>
          <a:prstGeom prst="rect">
            <a:avLst/>
          </a:prstGeom>
          <a:noFill/>
          <a:ln w="6350">
            <a:noFill/>
          </a:ln>
          <a:effectLst/>
        </p:spPr>
        <p:txBody>
          <a:bodyPr wrap="square">
            <a:spAutoFit/>
          </a:bodyPr>
          <a:lstStyle/>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3" name="TextBox 9">
            <a:extLst>
              <a:ext uri="{FF2B5EF4-FFF2-40B4-BE49-F238E27FC236}">
                <a16:creationId xmlns:a16="http://schemas.microsoft.com/office/drawing/2014/main" id="{1F6D01B8-F5A1-A3DA-D016-9CB1F122081A}"/>
              </a:ext>
            </a:extLst>
          </p:cNvPr>
          <p:cNvSpPr txBox="1"/>
          <p:nvPr userDrawn="1"/>
        </p:nvSpPr>
        <p:spPr>
          <a:xfrm>
            <a:off x="-2770231" y="2956790"/>
            <a:ext cx="2770231" cy="20851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algn="r"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0" i="0" u="none" strike="noStrike" kern="0" cap="none" spc="0" normalizeH="0" baseline="0" noProof="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top menu.</a:t>
            </a:r>
            <a:b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“Open Imageshop” all the way to right on the menu. Log-in with your Tryg-user.*</a:t>
            </a:r>
            <a:b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algn="r"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lifebuoy-icon. Choose “Home” on the top menu and click the “Reset” button in the top Ribbon. The logo will appear and the master elements will snap back in correct position.</a:t>
            </a:r>
          </a:p>
          <a:p>
            <a:pPr algn="r" fontAlgn="ctr">
              <a:spcBef>
                <a:spcPts val="650"/>
              </a:spcBef>
            </a:pP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you are not </a:t>
            </a:r>
            <a:r>
              <a:rPr lang="en-GB" sz="800" ker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already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registered as a Tryg-</a:t>
            </a:r>
            <a:r>
              <a:rPr lang="en-GB" sz="800" ker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user you can do this by visiting: tryg.imageshop.org. You can only use your Tryg-email.</a:t>
            </a:r>
            <a:endPar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id="{A5747716-40B0-48CA-538C-413FAEE36DAC}"/>
              </a:ext>
            </a:extLst>
          </p:cNvPr>
          <p:cNvPicPr>
            <a:picLocks noChangeAspect="1"/>
          </p:cNvPicPr>
          <p:nvPr userDrawn="1"/>
        </p:nvPicPr>
        <p:blipFill>
          <a:blip r:embed="rId2">
            <a:alphaModFix amt="50000"/>
          </a:blip>
          <a:stretch>
            <a:fillRect/>
          </a:stretch>
        </p:blipFill>
        <p:spPr>
          <a:xfrm>
            <a:off x="-1188994" y="2625216"/>
            <a:ext cx="1105061" cy="246875"/>
          </a:xfrm>
          <a:prstGeom prst="rect">
            <a:avLst/>
          </a:prstGeom>
        </p:spPr>
      </p:pic>
      <p:sp>
        <p:nvSpPr>
          <p:cNvPr id="8" name="TextBox 5">
            <a:extLst>
              <a:ext uri="{FF2B5EF4-FFF2-40B4-BE49-F238E27FC236}">
                <a16:creationId xmlns:a16="http://schemas.microsoft.com/office/drawing/2014/main" id="{37B0BD2D-E868-29D0-D84C-9BE656E7786D}"/>
              </a:ext>
            </a:extLst>
          </p:cNvPr>
          <p:cNvSpPr txBox="1"/>
          <p:nvPr userDrawn="1"/>
        </p:nvSpPr>
        <p:spPr>
          <a:xfrm>
            <a:off x="12214227" y="4754714"/>
            <a:ext cx="2056210" cy="707886"/>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262049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Section/Title/Picture">
    <p:bg>
      <p:bgPr>
        <a:solidFill>
          <a:srgbClr val="F0ECE4"/>
        </a:solidFill>
        <a:effectLst/>
      </p:bgPr>
    </p:bg>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B8C96364-77B7-4B87-04C6-F158259144E5}"/>
              </a:ext>
            </a:extLst>
          </p:cNvPr>
          <p:cNvSpPr>
            <a:spLocks noGrp="1"/>
          </p:cNvSpPr>
          <p:nvPr>
            <p:ph type="pic" sz="quarter" idx="17" hasCustomPrompt="1"/>
          </p:nvPr>
        </p:nvSpPr>
        <p:spPr>
          <a:xfrm>
            <a:off x="3680968" y="0"/>
            <a:ext cx="8511032" cy="6858000"/>
          </a:xfrm>
          <a:custGeom>
            <a:avLst/>
            <a:gdLst>
              <a:gd name="connsiteX0" fmla="*/ 1472692 w 8511032"/>
              <a:gd name="connsiteY0" fmla="*/ 0 h 6858000"/>
              <a:gd name="connsiteX1" fmla="*/ 8511032 w 8511032"/>
              <a:gd name="connsiteY1" fmla="*/ 0 h 6858000"/>
              <a:gd name="connsiteX2" fmla="*/ 8511032 w 8511032"/>
              <a:gd name="connsiteY2" fmla="*/ 6858000 h 6858000"/>
              <a:gd name="connsiteX3" fmla="*/ 0 w 8511032"/>
              <a:gd name="connsiteY3" fmla="*/ 6858000 h 6858000"/>
              <a:gd name="connsiteX4" fmla="*/ 1519682 w 8511032"/>
              <a:gd name="connsiteY4" fmla="*/ 1060323 h 6858000"/>
              <a:gd name="connsiteX5" fmla="*/ 1472692 w 851103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032" h="6858000">
                <a:moveTo>
                  <a:pt x="1472692" y="0"/>
                </a:moveTo>
                <a:lnTo>
                  <a:pt x="8511032" y="0"/>
                </a:lnTo>
                <a:lnTo>
                  <a:pt x="8511032" y="6858000"/>
                </a:lnTo>
                <a:lnTo>
                  <a:pt x="0" y="6858000"/>
                </a:lnTo>
                <a:cubicBezTo>
                  <a:pt x="967423" y="5145532"/>
                  <a:pt x="1519682" y="3167444"/>
                  <a:pt x="1519682" y="1060323"/>
                </a:cubicBezTo>
                <a:cubicBezTo>
                  <a:pt x="1519682" y="702945"/>
                  <a:pt x="1503807" y="349314"/>
                  <a:pt x="1472692" y="0"/>
                </a:cubicBezTo>
                <a:close/>
              </a:path>
            </a:pathLst>
          </a:custGeom>
          <a:solidFill>
            <a:schemeClr val="tx2"/>
          </a:solidFill>
        </p:spPr>
        <p:txBody>
          <a:bodyPr wrap="square" lIns="2412000" rIns="1800000" anchor="ctr">
            <a:noAutofit/>
          </a:bodyPr>
          <a:lstStyle>
            <a:lvl1pPr marL="0" indent="0">
              <a:buFont typeface="+mj-lt"/>
              <a:buNone/>
              <a:defRPr sz="1200">
                <a:solidFill>
                  <a:srgbClr val="D1D1D1"/>
                </a:solidFill>
              </a:defRPr>
            </a:lvl1pPr>
          </a:lstStyle>
          <a:p>
            <a:r>
              <a:rPr lang="en-GB" noProof="0"/>
              <a:t>Insert picture</a:t>
            </a:r>
            <a:br>
              <a:rPr lang="en-GB" noProof="0"/>
            </a:br>
            <a:br>
              <a:rPr lang="en-GB" noProof="0"/>
            </a:br>
            <a:r>
              <a:rPr lang="en-GB" noProof="0"/>
              <a:t>1. Select this placeholder and choose an image from Tryg’s Imageshop located to the right in the «Insert» menu . You can also click on the Icon to select an image from your computer. </a:t>
            </a:r>
            <a:br>
              <a:rPr lang="en-GB" noProof="0"/>
            </a:br>
            <a:br>
              <a:rPr lang="en-GB" noProof="0"/>
            </a:br>
            <a:r>
              <a:rPr lang="en-GB" noProof="0"/>
              <a:t>2. After inserting the image, you can change the size and position. Click on «Picture  format» and select «Crop» from the main ribbon. </a:t>
            </a:r>
          </a:p>
        </p:txBody>
      </p:sp>
      <p:sp>
        <p:nvSpPr>
          <p:cNvPr id="9" name="Bakgrunn">
            <a:extLst>
              <a:ext uri="{FF2B5EF4-FFF2-40B4-BE49-F238E27FC236}">
                <a16:creationId xmlns:a16="http://schemas.microsoft.com/office/drawing/2014/main" id="{EC29A35A-8BEB-1BC6-1E74-FA11A9C9A58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 y="0"/>
            <a:ext cx="5200651" cy="6858000"/>
          </a:xfrm>
          <a:custGeom>
            <a:avLst/>
            <a:gdLst>
              <a:gd name="connsiteX0" fmla="*/ 0 w 10401300"/>
              <a:gd name="connsiteY0" fmla="*/ 13716000 h 13716000"/>
              <a:gd name="connsiteX1" fmla="*/ 7361936 w 10401300"/>
              <a:gd name="connsiteY1" fmla="*/ 13716000 h 13716000"/>
              <a:gd name="connsiteX2" fmla="*/ 10401300 w 10401300"/>
              <a:gd name="connsiteY2" fmla="*/ 2120646 h 13716000"/>
              <a:gd name="connsiteX3" fmla="*/ 10307320 w 10401300"/>
              <a:gd name="connsiteY3" fmla="*/ 0 h 13716000"/>
              <a:gd name="connsiteX4" fmla="*/ 0 w 10401300"/>
              <a:gd name="connsiteY4" fmla="*/ 0 h 13716000"/>
              <a:gd name="connsiteX5" fmla="*/ 0 w 10401300"/>
              <a:gd name="connsiteY5"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00" h="13716000">
                <a:moveTo>
                  <a:pt x="0" y="13716000"/>
                </a:moveTo>
                <a:lnTo>
                  <a:pt x="7361936" y="13716000"/>
                </a:lnTo>
                <a:cubicBezTo>
                  <a:pt x="9296781" y="10291064"/>
                  <a:pt x="10401300" y="6334887"/>
                  <a:pt x="10401300" y="2120646"/>
                </a:cubicBezTo>
                <a:cubicBezTo>
                  <a:pt x="10401300" y="1405890"/>
                  <a:pt x="10369550" y="698627"/>
                  <a:pt x="10307320" y="0"/>
                </a:cubicBezTo>
                <a:lnTo>
                  <a:pt x="0" y="0"/>
                </a:lnTo>
                <a:lnTo>
                  <a:pt x="0" y="13716000"/>
                </a:lnTo>
                <a:close/>
              </a:path>
            </a:pathLst>
          </a:custGeom>
          <a:solidFill>
            <a:schemeClr val="bg2"/>
          </a:solidFill>
          <a:ln w="12700" cap="flat">
            <a:noFill/>
            <a:prstDash val="solid"/>
            <a:miter/>
          </a:ln>
        </p:spPr>
        <p:txBody>
          <a:bodyPr rtlCol="0" anchor="ctr"/>
          <a:lstStyle/>
          <a:p>
            <a:endParaRPr lang="en-GB" sz="900"/>
          </a:p>
        </p:txBody>
      </p:sp>
      <p:sp>
        <p:nvSpPr>
          <p:cNvPr id="3" name="Undertittel 2">
            <a:extLst>
              <a:ext uri="{FF2B5EF4-FFF2-40B4-BE49-F238E27FC236}">
                <a16:creationId xmlns:a16="http://schemas.microsoft.com/office/drawing/2014/main" id="{968C8948-693B-A6F5-EEB6-029474DC215D}"/>
              </a:ext>
            </a:extLst>
          </p:cNvPr>
          <p:cNvSpPr>
            <a:spLocks noGrp="1"/>
          </p:cNvSpPr>
          <p:nvPr>
            <p:ph type="subTitle" idx="1"/>
          </p:nvPr>
        </p:nvSpPr>
        <p:spPr>
          <a:xfrm>
            <a:off x="695327" y="3374644"/>
            <a:ext cx="4098924" cy="2799144"/>
          </a:xfrm>
        </p:spPr>
        <p:txBody>
          <a:bodyPr/>
          <a:lstStyle>
            <a:lvl1pPr marL="0" indent="0" algn="l">
              <a:buNone/>
              <a:defRPr sz="21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GB"/>
          </a:p>
        </p:txBody>
      </p:sp>
      <p:sp>
        <p:nvSpPr>
          <p:cNvPr id="12" name="Tittel 1">
            <a:extLst>
              <a:ext uri="{FF2B5EF4-FFF2-40B4-BE49-F238E27FC236}">
                <a16:creationId xmlns:a16="http://schemas.microsoft.com/office/drawing/2014/main" id="{897EC501-6D77-03CD-5D52-B2923538462D}"/>
              </a:ext>
            </a:extLst>
          </p:cNvPr>
          <p:cNvSpPr>
            <a:spLocks noGrp="1"/>
          </p:cNvSpPr>
          <p:nvPr>
            <p:ph type="ctrTitle"/>
          </p:nvPr>
        </p:nvSpPr>
        <p:spPr>
          <a:xfrm>
            <a:off x="695325" y="825500"/>
            <a:ext cx="4161155" cy="2428382"/>
          </a:xfrm>
        </p:spPr>
        <p:txBody>
          <a:bodyPr anchor="b"/>
          <a:lstStyle>
            <a:lvl1pPr algn="l">
              <a:defRPr sz="4300"/>
            </a:lvl1pPr>
          </a:lstStyle>
          <a:p>
            <a:endParaRPr lang="en-GB"/>
          </a:p>
        </p:txBody>
      </p:sp>
      <p:sp>
        <p:nvSpPr>
          <p:cNvPr id="15" name="Logo i plassholder">
            <a:extLst>
              <a:ext uri="{FF2B5EF4-FFF2-40B4-BE49-F238E27FC236}">
                <a16:creationId xmlns:a16="http://schemas.microsoft.com/office/drawing/2014/main" id="{BD6401A9-77BC-EF0A-EEAA-2785BF0DA0DE}"/>
              </a:ext>
            </a:extLst>
          </p:cNvPr>
          <p:cNvSpPr>
            <a:spLocks noGrp="1"/>
          </p:cNvSpPr>
          <p:nvPr>
            <p:ph type="body" sz="quarter" idx="15"/>
          </p:nvPr>
        </p:nvSpPr>
        <p:spPr>
          <a:xfrm>
            <a:off x="10602002" y="253781"/>
            <a:ext cx="928159" cy="396868"/>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noFill/>
              </a:defRPr>
            </a:lvl1pPr>
          </a:lstStyle>
          <a:p>
            <a:pPr lvl="0"/>
            <a:endParaRPr lang="en-GB"/>
          </a:p>
        </p:txBody>
      </p:sp>
      <p:sp>
        <p:nvSpPr>
          <p:cNvPr id="8" name="Date Placeholder 7">
            <a:extLst>
              <a:ext uri="{FF2B5EF4-FFF2-40B4-BE49-F238E27FC236}">
                <a16:creationId xmlns:a16="http://schemas.microsoft.com/office/drawing/2014/main" id="{2C231A1C-0977-7EFF-849E-1BC85855CE60}"/>
              </a:ext>
            </a:extLst>
          </p:cNvPr>
          <p:cNvSpPr>
            <a:spLocks noGrp="1"/>
          </p:cNvSpPr>
          <p:nvPr>
            <p:ph type="dt" sz="half" idx="18"/>
          </p:nvPr>
        </p:nvSpPr>
        <p:spPr/>
        <p:txBody>
          <a:bodyPr/>
          <a:lstStyle/>
          <a:p>
            <a:fld id="{A4543B9B-9704-AF4B-B4B4-98C1464DAC16}" type="datetime1">
              <a:rPr lang="en-GB" smtClean="0"/>
              <a:t>12/03/2025</a:t>
            </a:fld>
            <a:endParaRPr lang="en-GB"/>
          </a:p>
        </p:txBody>
      </p:sp>
      <p:sp>
        <p:nvSpPr>
          <p:cNvPr id="11" name="Footer Placeholder 10">
            <a:extLst>
              <a:ext uri="{FF2B5EF4-FFF2-40B4-BE49-F238E27FC236}">
                <a16:creationId xmlns:a16="http://schemas.microsoft.com/office/drawing/2014/main" id="{D10C973D-FEC5-FCDF-C602-87561E8E5399}"/>
              </a:ext>
            </a:extLst>
          </p:cNvPr>
          <p:cNvSpPr>
            <a:spLocks noGrp="1"/>
          </p:cNvSpPr>
          <p:nvPr>
            <p:ph type="ftr" sz="quarter" idx="19"/>
          </p:nvPr>
        </p:nvSpPr>
        <p:spPr/>
        <p:txBody>
          <a:bodyPr/>
          <a:lstStyle/>
          <a:p>
            <a:endParaRPr lang="en-GB"/>
          </a:p>
        </p:txBody>
      </p:sp>
      <p:sp>
        <p:nvSpPr>
          <p:cNvPr id="13" name="Slide Number Placeholder 12">
            <a:extLst>
              <a:ext uri="{FF2B5EF4-FFF2-40B4-BE49-F238E27FC236}">
                <a16:creationId xmlns:a16="http://schemas.microsoft.com/office/drawing/2014/main" id="{BDDE980D-EB3D-9CDF-BEDE-D63D1D8C6ED6}"/>
              </a:ext>
            </a:extLst>
          </p:cNvPr>
          <p:cNvSpPr>
            <a:spLocks noGrp="1"/>
          </p:cNvSpPr>
          <p:nvPr>
            <p:ph type="sldNum" sz="quarter" idx="20"/>
          </p:nvPr>
        </p:nvSpPr>
        <p:spPr/>
        <p:txBody>
          <a:bodyPr/>
          <a:lstStyle/>
          <a:p>
            <a:fld id="{BE2ACD00-28B2-4D17-A930-2C9F8441C7CA}" type="slidenum">
              <a:rPr lang="en-GB" smtClean="0"/>
              <a:pPr/>
              <a:t>‹#›</a:t>
            </a:fld>
            <a:endParaRPr lang="en-GB"/>
          </a:p>
        </p:txBody>
      </p:sp>
      <p:sp>
        <p:nvSpPr>
          <p:cNvPr id="14" name="Plassholder for tekst 13">
            <a:extLst>
              <a:ext uri="{FF2B5EF4-FFF2-40B4-BE49-F238E27FC236}">
                <a16:creationId xmlns:a16="http://schemas.microsoft.com/office/drawing/2014/main" id="{5F29730E-FFBC-6A18-4FD5-1ABE7AEFB201}"/>
              </a:ext>
            </a:extLst>
          </p:cNvPr>
          <p:cNvSpPr>
            <a:spLocks noGrp="1"/>
          </p:cNvSpPr>
          <p:nvPr>
            <p:ph type="body" sz="quarter" idx="16"/>
          </p:nvPr>
        </p:nvSpPr>
        <p:spPr>
          <a:xfrm>
            <a:off x="695325" y="323516"/>
            <a:ext cx="9720000" cy="246222"/>
          </a:xfrm>
        </p:spPr>
        <p:txBody>
          <a:bodyPr>
            <a:noAutofit/>
          </a:bodyPr>
          <a:lstStyle>
            <a:lvl1pPr marL="0" indent="0" algn="l">
              <a:buNone/>
              <a:defRPr sz="1600" b="0" i="0">
                <a:solidFill>
                  <a:schemeClr val="accent3"/>
                </a:solidFill>
                <a:latin typeface="+mn-lt"/>
              </a:defRPr>
            </a:lvl1pPr>
            <a:lvl2pPr marL="223833" indent="0">
              <a:buNone/>
              <a:defRPr/>
            </a:lvl2pPr>
          </a:lstStyle>
          <a:p>
            <a:pPr lvl="0"/>
            <a:endParaRPr lang="en-GB"/>
          </a:p>
        </p:txBody>
      </p:sp>
      <p:sp>
        <p:nvSpPr>
          <p:cNvPr id="10" name="TextBox 9">
            <a:extLst>
              <a:ext uri="{FF2B5EF4-FFF2-40B4-BE49-F238E27FC236}">
                <a16:creationId xmlns:a16="http://schemas.microsoft.com/office/drawing/2014/main" id="{50120D3D-00CA-8CD1-BBAD-E8A1FFF452C3}"/>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GB" sz="1000" b="1">
                <a:solidFill>
                  <a:srgbClr val="D1D1D1"/>
                </a:solidFill>
                <a:latin typeface="Verdana" panose="020B0604030504040204" pitchFamily="34" charset="0"/>
                <a:ea typeface="Verdana" panose="020B0604030504040204" pitchFamily="34" charset="0"/>
                <a:cs typeface="Verdana" panose="020B0604030504040204" pitchFamily="34" charset="0"/>
              </a:rPr>
              <a:t>Divider/Section/Title/Picture</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05290135-6F89-CB4C-6B37-66B1BCB53FF1}"/>
              </a:ext>
            </a:extLst>
          </p:cNvPr>
          <p:cNvSpPr txBox="1"/>
          <p:nvPr userDrawn="1"/>
        </p:nvSpPr>
        <p:spPr>
          <a:xfrm>
            <a:off x="-2146220" y="2758840"/>
            <a:ext cx="2123694"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1-3 lines</a:t>
            </a:r>
          </a:p>
        </p:txBody>
      </p:sp>
      <p:sp>
        <p:nvSpPr>
          <p:cNvPr id="7" name="TextBox 4">
            <a:extLst>
              <a:ext uri="{FF2B5EF4-FFF2-40B4-BE49-F238E27FC236}">
                <a16:creationId xmlns:a16="http://schemas.microsoft.com/office/drawing/2014/main" id="{640595B7-6CAA-83FB-B53C-DEBD897F486B}"/>
              </a:ext>
            </a:extLst>
          </p:cNvPr>
          <p:cNvSpPr txBox="1"/>
          <p:nvPr userDrawn="1"/>
        </p:nvSpPr>
        <p:spPr>
          <a:xfrm>
            <a:off x="-2146220" y="3434178"/>
            <a:ext cx="2123694"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Subtitle/lead paragraph: </a:t>
            </a:r>
            <a:b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19" name="TextBox 1">
            <a:extLst>
              <a:ext uri="{FF2B5EF4-FFF2-40B4-BE49-F238E27FC236}">
                <a16:creationId xmlns:a16="http://schemas.microsoft.com/office/drawing/2014/main" id="{E1D01494-9FF2-9AA1-7DC6-82C47BFAF01D}"/>
              </a:ext>
            </a:extLst>
          </p:cNvPr>
          <p:cNvSpPr txBox="1"/>
          <p:nvPr userDrawn="1"/>
        </p:nvSpPr>
        <p:spPr>
          <a:xfrm>
            <a:off x="-1930574" y="227989"/>
            <a:ext cx="1908048"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Section Title: </a:t>
            </a:r>
            <a:b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Max. 1 line</a:t>
            </a:r>
          </a:p>
        </p:txBody>
      </p:sp>
      <p:sp>
        <p:nvSpPr>
          <p:cNvPr id="23" name="TextBox 9">
            <a:extLst>
              <a:ext uri="{FF2B5EF4-FFF2-40B4-BE49-F238E27FC236}">
                <a16:creationId xmlns:a16="http://schemas.microsoft.com/office/drawing/2014/main" id="{8C46A363-FB7F-A4D7-3BA2-6AAB58F96955}"/>
              </a:ext>
            </a:extLst>
          </p:cNvPr>
          <p:cNvSpPr txBox="1"/>
          <p:nvPr userDrawn="1"/>
        </p:nvSpPr>
        <p:spPr>
          <a:xfrm>
            <a:off x="12214227" y="2972779"/>
            <a:ext cx="2381248" cy="2331407"/>
          </a:xfrm>
          <a:prstGeom prst="rect">
            <a:avLst/>
          </a:prstGeom>
          <a:noFill/>
          <a:ln w="6350">
            <a:noFill/>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defTabSz="914400" eaLnBrk="1" fontAlgn="auto" latinLnBrk="0" hangingPunct="1">
              <a:lnSpc>
                <a:spcPct val="100000"/>
              </a:lnSpc>
              <a:spcBef>
                <a:spcPts val="0"/>
              </a:spcBef>
              <a:spcAft>
                <a:spcPts val="0"/>
              </a:spcAft>
              <a:buClrTx/>
              <a:buSzTx/>
              <a:buFont typeface="Wingdings" pitchFamily="2" charset="2"/>
              <a:buNone/>
              <a:tabLst/>
              <a:defRPr/>
            </a:pPr>
            <a:r>
              <a:rPr kumimoji="0" lang="en-GB" sz="800" b="0" i="0" u="none" strike="noStrike" kern="0" cap="none" spc="0" normalizeH="0" baseline="0" noProof="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main ribbon.</a:t>
            </a:r>
            <a:b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Click on the «Open Imageshop» button to the right in the main ribbon. Log-in with your Tryg-user.*</a:t>
            </a:r>
            <a:b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defTabSz="914400" eaLnBrk="1" fontAlgn="auto" latinLnBrk="0" hangingPunct="1">
              <a:lnSpc>
                <a:spcPct val="100000"/>
              </a:lnSpc>
              <a:spcBef>
                <a:spcPts val="0"/>
              </a:spcBef>
              <a:spcAft>
                <a:spcPts val="0"/>
              </a:spcAft>
              <a:buClrTx/>
              <a:buSzTx/>
              <a:buFont typeface="Wingdings" pitchFamily="2" charset="2"/>
              <a:buNone/>
              <a:tabLst/>
              <a:defRPr/>
            </a:pPr>
            <a:r>
              <a:rPr kumimoji="0" lang="en-GB" sz="800" b="1"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icon. Click the “Reset” button in the top Ribbon. The logo will appear and the master elements will snap back in correct position.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*If you are not registered as a Tryg-user already you can do this by visiting: tryg.imageshop.org</a:t>
            </a:r>
          </a:p>
        </p:txBody>
      </p:sp>
      <p:pic>
        <p:nvPicPr>
          <p:cNvPr id="25" name="Picture 24">
            <a:extLst>
              <a:ext uri="{FF2B5EF4-FFF2-40B4-BE49-F238E27FC236}">
                <a16:creationId xmlns:a16="http://schemas.microsoft.com/office/drawing/2014/main" id="{7C1C557A-483E-014E-A76F-7304C299BAEA}"/>
              </a:ext>
            </a:extLst>
          </p:cNvPr>
          <p:cNvPicPr>
            <a:picLocks noChangeAspect="1"/>
          </p:cNvPicPr>
          <p:nvPr userDrawn="1"/>
        </p:nvPicPr>
        <p:blipFill>
          <a:blip r:embed="rId4">
            <a:alphaModFix amt="50000"/>
          </a:blip>
          <a:stretch>
            <a:fillRect/>
          </a:stretch>
        </p:blipFill>
        <p:spPr>
          <a:xfrm>
            <a:off x="12264788" y="2719554"/>
            <a:ext cx="1105061" cy="246875"/>
          </a:xfrm>
          <a:prstGeom prst="rect">
            <a:avLst/>
          </a:prstGeom>
        </p:spPr>
      </p:pic>
      <p:sp>
        <p:nvSpPr>
          <p:cNvPr id="2" name="TextBox 5">
            <a:extLst>
              <a:ext uri="{FF2B5EF4-FFF2-40B4-BE49-F238E27FC236}">
                <a16:creationId xmlns:a16="http://schemas.microsoft.com/office/drawing/2014/main" id="{E098B205-7AF7-46A3-A183-4CE756679B44}"/>
              </a:ext>
            </a:extLst>
          </p:cNvPr>
          <p:cNvSpPr txBox="1"/>
          <p:nvPr userDrawn="1"/>
        </p:nvSpPr>
        <p:spPr>
          <a:xfrm>
            <a:off x="-2078736" y="4327994"/>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322592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Title/Picture B">
    <p:bg>
      <p:bgPr>
        <a:solidFill>
          <a:schemeClr val="bg2"/>
        </a:solidFill>
        <a:effectLst/>
      </p:bgPr>
    </p:bg>
    <p:spTree>
      <p:nvGrpSpPr>
        <p:cNvPr id="1" name=""/>
        <p:cNvGrpSpPr/>
        <p:nvPr/>
      </p:nvGrpSpPr>
      <p:grpSpPr>
        <a:xfrm>
          <a:off x="0" y="0"/>
          <a:ext cx="0" cy="0"/>
          <a:chOff x="0" y="0"/>
          <a:chExt cx="0" cy="0"/>
        </a:xfrm>
      </p:grpSpPr>
      <p:sp>
        <p:nvSpPr>
          <p:cNvPr id="9" name="Tittel 1">
            <a:extLst>
              <a:ext uri="{FF2B5EF4-FFF2-40B4-BE49-F238E27FC236}">
                <a16:creationId xmlns:a16="http://schemas.microsoft.com/office/drawing/2014/main" id="{76372768-F159-C41C-E724-4BB4000A8117}"/>
              </a:ext>
            </a:extLst>
          </p:cNvPr>
          <p:cNvSpPr>
            <a:spLocks noGrp="1"/>
          </p:cNvSpPr>
          <p:nvPr>
            <p:ph type="ctrTitle"/>
          </p:nvPr>
        </p:nvSpPr>
        <p:spPr>
          <a:xfrm>
            <a:off x="695324" y="896712"/>
            <a:ext cx="6301583" cy="2387600"/>
          </a:xfrm>
        </p:spPr>
        <p:txBody>
          <a:bodyPr anchor="b"/>
          <a:lstStyle>
            <a:lvl1pPr algn="l">
              <a:defRPr sz="5500"/>
            </a:lvl1pPr>
          </a:lstStyle>
          <a:p>
            <a:endParaRPr lang="en-GB"/>
          </a:p>
        </p:txBody>
      </p:sp>
      <p:sp>
        <p:nvSpPr>
          <p:cNvPr id="10" name="Undertittel 2">
            <a:extLst>
              <a:ext uri="{FF2B5EF4-FFF2-40B4-BE49-F238E27FC236}">
                <a16:creationId xmlns:a16="http://schemas.microsoft.com/office/drawing/2014/main" id="{8E8475A3-4AA1-759E-762D-268C6020CE5F}"/>
              </a:ext>
            </a:extLst>
          </p:cNvPr>
          <p:cNvSpPr>
            <a:spLocks noGrp="1"/>
          </p:cNvSpPr>
          <p:nvPr>
            <p:ph type="subTitle" idx="1"/>
          </p:nvPr>
        </p:nvSpPr>
        <p:spPr>
          <a:xfrm>
            <a:off x="695324" y="3373514"/>
            <a:ext cx="6301583" cy="1655762"/>
          </a:xfrm>
        </p:spPr>
        <p:txBody>
          <a:bodyPr/>
          <a:lstStyle>
            <a:lvl1pPr marL="0" indent="0" algn="l">
              <a:buNone/>
              <a:defRPr sz="21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GB"/>
          </a:p>
        </p:txBody>
      </p:sp>
      <p:sp>
        <p:nvSpPr>
          <p:cNvPr id="16" name="Plassholder for bilde">
            <a:extLst>
              <a:ext uri="{FF2B5EF4-FFF2-40B4-BE49-F238E27FC236}">
                <a16:creationId xmlns:a16="http://schemas.microsoft.com/office/drawing/2014/main" id="{A5782B52-4235-C120-3AD3-3B2C0B037376}"/>
              </a:ext>
            </a:extLst>
          </p:cNvPr>
          <p:cNvSpPr>
            <a:spLocks noGrp="1"/>
          </p:cNvSpPr>
          <p:nvPr>
            <p:ph type="pic" sz="quarter" idx="14" hasCustomPrompt="1"/>
          </p:nvPr>
        </p:nvSpPr>
        <p:spPr>
          <a:xfrm>
            <a:off x="6553202" y="0"/>
            <a:ext cx="5638801" cy="6858000"/>
          </a:xfrm>
          <a:custGeom>
            <a:avLst/>
            <a:gdLst>
              <a:gd name="connsiteX0" fmla="*/ 3501263 w 11277602"/>
              <a:gd name="connsiteY0" fmla="*/ 0 h 13716000"/>
              <a:gd name="connsiteX1" fmla="*/ 11277602 w 11277602"/>
              <a:gd name="connsiteY1" fmla="*/ 0 h 13716000"/>
              <a:gd name="connsiteX2" fmla="*/ 11277602 w 11277602"/>
              <a:gd name="connsiteY2" fmla="*/ 13716000 h 13716000"/>
              <a:gd name="connsiteX3" fmla="*/ 0 w 11277602"/>
              <a:gd name="connsiteY3" fmla="*/ 13716000 h 13716000"/>
              <a:gd name="connsiteX4" fmla="*/ 3535680 w 11277602"/>
              <a:gd name="connsiteY4" fmla="*/ 1282446 h 13716000"/>
              <a:gd name="connsiteX5" fmla="*/ 3501263 w 11277602"/>
              <a:gd name="connsiteY5"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77602" h="13716000">
                <a:moveTo>
                  <a:pt x="3501263" y="0"/>
                </a:moveTo>
                <a:lnTo>
                  <a:pt x="11277602" y="0"/>
                </a:lnTo>
                <a:lnTo>
                  <a:pt x="11277602" y="13716000"/>
                </a:lnTo>
                <a:lnTo>
                  <a:pt x="0" y="13716000"/>
                </a:lnTo>
                <a:cubicBezTo>
                  <a:pt x="2241423" y="10105136"/>
                  <a:pt x="3535680" y="5844922"/>
                  <a:pt x="3535680" y="1282446"/>
                </a:cubicBezTo>
                <a:cubicBezTo>
                  <a:pt x="3535680" y="852170"/>
                  <a:pt x="3523996" y="424561"/>
                  <a:pt x="3501263" y="0"/>
                </a:cubicBezTo>
                <a:close/>
              </a:path>
            </a:pathLst>
          </a:custGeom>
          <a:solidFill>
            <a:schemeClr val="tx2"/>
          </a:solidFill>
        </p:spPr>
        <p:txBody>
          <a:bodyPr wrap="square" lIns="2232000" rIns="360000" anchor="ctr" anchorCtr="0">
            <a:noAutofit/>
          </a:bodyPr>
          <a:lstStyle>
            <a:lvl1pPr marL="0" indent="0">
              <a:spcBef>
                <a:spcPts val="0"/>
              </a:spcBef>
              <a:buNone/>
              <a:defRPr sz="1200">
                <a:solidFill>
                  <a:srgbClr val="D1D1D1"/>
                </a:solidFill>
              </a:defRPr>
            </a:lvl1pPr>
          </a:lstStyle>
          <a:p>
            <a:r>
              <a:rPr lang="en-GB" noProof="0"/>
              <a:t>Insert picture</a:t>
            </a:r>
            <a:br>
              <a:rPr lang="en-GB" noProof="0"/>
            </a:br>
            <a:br>
              <a:rPr lang="en-GB" noProof="0"/>
            </a:br>
            <a:r>
              <a:rPr lang="en-GB" noProof="0"/>
              <a:t>1. Select this placeholder and choose an image from Tryg’s Imageshop located to the right in the «Insert» menu . You can also click on the Icon to select an image from your computer. </a:t>
            </a:r>
            <a:br>
              <a:rPr lang="en-GB" noProof="0"/>
            </a:br>
            <a:br>
              <a:rPr lang="en-GB" noProof="0"/>
            </a:br>
            <a:r>
              <a:rPr lang="en-GB" noProof="0"/>
              <a:t>2. After inserting the image, you can change the size and position. Click on «Picture  format» and select «Crop» from the main ribbon. </a:t>
            </a:r>
          </a:p>
        </p:txBody>
      </p:sp>
      <p:sp>
        <p:nvSpPr>
          <p:cNvPr id="15" name="Logo i plassholder">
            <a:extLst>
              <a:ext uri="{FF2B5EF4-FFF2-40B4-BE49-F238E27FC236}">
                <a16:creationId xmlns:a16="http://schemas.microsoft.com/office/drawing/2014/main" id="{809B697A-9A5B-87ED-89F0-75C777DFA0D8}"/>
              </a:ext>
            </a:extLst>
          </p:cNvPr>
          <p:cNvSpPr>
            <a:spLocks noGrp="1"/>
          </p:cNvSpPr>
          <p:nvPr>
            <p:ph type="body" sz="quarter" idx="15"/>
          </p:nvPr>
        </p:nvSpPr>
        <p:spPr>
          <a:xfrm>
            <a:off x="10600535" y="253781"/>
            <a:ext cx="928159" cy="396868"/>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noFill/>
              </a:defRPr>
            </a:lvl1pPr>
          </a:lstStyle>
          <a:p>
            <a:pPr lvl="0"/>
            <a:endParaRPr lang="en-GB"/>
          </a:p>
        </p:txBody>
      </p:sp>
      <p:sp>
        <p:nvSpPr>
          <p:cNvPr id="4" name="Date Placeholder 3">
            <a:extLst>
              <a:ext uri="{FF2B5EF4-FFF2-40B4-BE49-F238E27FC236}">
                <a16:creationId xmlns:a16="http://schemas.microsoft.com/office/drawing/2014/main" id="{72FBB429-BB32-2743-1A49-7CFABA4CB5B0}"/>
              </a:ext>
            </a:extLst>
          </p:cNvPr>
          <p:cNvSpPr>
            <a:spLocks noGrp="1"/>
          </p:cNvSpPr>
          <p:nvPr>
            <p:ph type="dt" sz="half" idx="16"/>
          </p:nvPr>
        </p:nvSpPr>
        <p:spPr/>
        <p:txBody>
          <a:bodyPr/>
          <a:lstStyle/>
          <a:p>
            <a:fld id="{1B46CF89-9F67-ED43-B411-14125CCF9D61}" type="datetime1">
              <a:rPr lang="en-GB" smtClean="0"/>
              <a:t>12/03/2025</a:t>
            </a:fld>
            <a:endParaRPr lang="en-GB"/>
          </a:p>
        </p:txBody>
      </p:sp>
      <p:sp>
        <p:nvSpPr>
          <p:cNvPr id="5" name="Footer Placeholder 4">
            <a:extLst>
              <a:ext uri="{FF2B5EF4-FFF2-40B4-BE49-F238E27FC236}">
                <a16:creationId xmlns:a16="http://schemas.microsoft.com/office/drawing/2014/main" id="{1FACF483-5036-2A3E-B33E-BAFCAFFE802A}"/>
              </a:ext>
            </a:extLst>
          </p:cNvPr>
          <p:cNvSpPr>
            <a:spLocks noGrp="1"/>
          </p:cNvSpPr>
          <p:nvPr>
            <p:ph type="ftr" sz="quarter" idx="17"/>
          </p:nvPr>
        </p:nvSpPr>
        <p:spPr/>
        <p:txBody>
          <a:bodyPr/>
          <a:lstStyle/>
          <a:p>
            <a:endParaRPr lang="en-GB"/>
          </a:p>
        </p:txBody>
      </p:sp>
      <p:sp>
        <p:nvSpPr>
          <p:cNvPr id="6" name="Slide Number Placeholder 5">
            <a:extLst>
              <a:ext uri="{FF2B5EF4-FFF2-40B4-BE49-F238E27FC236}">
                <a16:creationId xmlns:a16="http://schemas.microsoft.com/office/drawing/2014/main" id="{67371398-E3AB-21C4-65DD-E0DBBAE008F3}"/>
              </a:ext>
            </a:extLst>
          </p:cNvPr>
          <p:cNvSpPr>
            <a:spLocks noGrp="1"/>
          </p:cNvSpPr>
          <p:nvPr>
            <p:ph type="sldNum" sz="quarter" idx="18"/>
          </p:nvPr>
        </p:nvSpPr>
        <p:spPr/>
        <p:txBody>
          <a:bodyPr/>
          <a:lstStyle/>
          <a:p>
            <a:fld id="{BE2ACD00-28B2-4D17-A930-2C9F8441C7CA}" type="slidenum">
              <a:rPr lang="en-GB" smtClean="0"/>
              <a:pPr/>
              <a:t>‹#›</a:t>
            </a:fld>
            <a:endParaRPr lang="en-GB"/>
          </a:p>
        </p:txBody>
      </p:sp>
      <p:sp>
        <p:nvSpPr>
          <p:cNvPr id="11" name="TextBox 10">
            <a:extLst>
              <a:ext uri="{FF2B5EF4-FFF2-40B4-BE49-F238E27FC236}">
                <a16:creationId xmlns:a16="http://schemas.microsoft.com/office/drawing/2014/main" id="{233080CA-F7BF-7F89-469D-F56007D9D7BA}"/>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GB" sz="1000" b="1">
                <a:solidFill>
                  <a:srgbClr val="D1D1D1"/>
                </a:solidFill>
                <a:latin typeface="Verdana" panose="020B0604030504040204" pitchFamily="34" charset="0"/>
                <a:ea typeface="Verdana" panose="020B0604030504040204" pitchFamily="34" charset="0"/>
                <a:cs typeface="Verdana" panose="020B0604030504040204" pitchFamily="34" charset="0"/>
              </a:rPr>
              <a:t>Divider/Title/Picture B</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TextBox 3">
            <a:extLst>
              <a:ext uri="{FF2B5EF4-FFF2-40B4-BE49-F238E27FC236}">
                <a16:creationId xmlns:a16="http://schemas.microsoft.com/office/drawing/2014/main" id="{78190D8D-897A-C2A6-FD73-992C77524876}"/>
              </a:ext>
            </a:extLst>
          </p:cNvPr>
          <p:cNvSpPr txBox="1"/>
          <p:nvPr userDrawn="1"/>
        </p:nvSpPr>
        <p:spPr>
          <a:xfrm>
            <a:off x="-2146220" y="2919603"/>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1-3 lines</a:t>
            </a:r>
          </a:p>
        </p:txBody>
      </p:sp>
      <p:sp>
        <p:nvSpPr>
          <p:cNvPr id="22" name="TextBox 4">
            <a:extLst>
              <a:ext uri="{FF2B5EF4-FFF2-40B4-BE49-F238E27FC236}">
                <a16:creationId xmlns:a16="http://schemas.microsoft.com/office/drawing/2014/main" id="{4F465BBC-8D77-6BAE-7432-B0ED1A4BA263}"/>
              </a:ext>
            </a:extLst>
          </p:cNvPr>
          <p:cNvSpPr txBox="1"/>
          <p:nvPr userDrawn="1"/>
        </p:nvSpPr>
        <p:spPr>
          <a:xfrm>
            <a:off x="-2146220" y="3414607"/>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Subtitle/lead paragraph: </a:t>
            </a:r>
            <a:b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2" name="TextBox 9">
            <a:extLst>
              <a:ext uri="{FF2B5EF4-FFF2-40B4-BE49-F238E27FC236}">
                <a16:creationId xmlns:a16="http://schemas.microsoft.com/office/drawing/2014/main" id="{58FEC9E7-F796-E7A1-97C2-0BD2FEB4E5A9}"/>
              </a:ext>
            </a:extLst>
          </p:cNvPr>
          <p:cNvSpPr txBox="1"/>
          <p:nvPr userDrawn="1"/>
        </p:nvSpPr>
        <p:spPr>
          <a:xfrm>
            <a:off x="12192000" y="2438630"/>
            <a:ext cx="2770231" cy="2085186"/>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algn="l"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0" i="0" u="none" strike="noStrike" kern="0" cap="none" spc="0" normalizeH="0" baseline="0" noProof="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top menu.</a:t>
            </a:r>
            <a:b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“Open Imageshop” all the way to right on the menu. Log-in with your Tryg-user.*</a:t>
            </a:r>
            <a:b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algn="l"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lifebuoy-icon. Choose “Home” on the top menu and click the “Reset” button in the top Ribbon. The logo will appear and the master elements will snap back in correct position.</a:t>
            </a:r>
          </a:p>
          <a:p>
            <a:pPr algn="l" fontAlgn="ctr">
              <a:spcBef>
                <a:spcPts val="650"/>
              </a:spcBef>
            </a:pP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you are not </a:t>
            </a:r>
            <a:r>
              <a:rPr lang="en-GB" sz="800" ker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already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registered as a Tryg-</a:t>
            </a:r>
            <a:r>
              <a:rPr lang="en-GB" sz="800" ker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user you can do this by visiting: tryg.imageshop.org. You can only use your Tryg-email.</a:t>
            </a:r>
            <a:endPar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id="{1D23C21A-1F88-A492-58DF-1DF4B650A8F9}"/>
              </a:ext>
            </a:extLst>
          </p:cNvPr>
          <p:cNvPicPr>
            <a:picLocks noChangeAspect="1"/>
          </p:cNvPicPr>
          <p:nvPr userDrawn="1"/>
        </p:nvPicPr>
        <p:blipFill>
          <a:blip r:embed="rId4">
            <a:alphaModFix amt="50000"/>
          </a:blip>
          <a:stretch>
            <a:fillRect/>
          </a:stretch>
        </p:blipFill>
        <p:spPr>
          <a:xfrm>
            <a:off x="12258782" y="2173051"/>
            <a:ext cx="1105061" cy="246875"/>
          </a:xfrm>
          <a:prstGeom prst="rect">
            <a:avLst/>
          </a:prstGeom>
        </p:spPr>
      </p:pic>
      <p:sp>
        <p:nvSpPr>
          <p:cNvPr id="8" name="TextBox 5">
            <a:extLst>
              <a:ext uri="{FF2B5EF4-FFF2-40B4-BE49-F238E27FC236}">
                <a16:creationId xmlns:a16="http://schemas.microsoft.com/office/drawing/2014/main" id="{BFD537E3-41D8-76DC-B3AB-4D1784C89176}"/>
              </a:ext>
            </a:extLst>
          </p:cNvPr>
          <p:cNvSpPr txBox="1"/>
          <p:nvPr userDrawn="1"/>
        </p:nvSpPr>
        <p:spPr>
          <a:xfrm>
            <a:off x="-2056210" y="4035495"/>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336138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Title/3 Columns">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B7372A-A4C1-F7A9-DDBC-7EB01A6955F9}"/>
              </a:ext>
            </a:extLst>
          </p:cNvPr>
          <p:cNvSpPr>
            <a:spLocks noGrp="1"/>
          </p:cNvSpPr>
          <p:nvPr>
            <p:ph type="title"/>
          </p:nvPr>
        </p:nvSpPr>
        <p:spPr>
          <a:xfrm>
            <a:off x="695327" y="2380845"/>
            <a:ext cx="10801351" cy="776559"/>
          </a:xfrm>
        </p:spPr>
        <p:txBody>
          <a:bodyPr anchor="b" anchorCtr="0">
            <a:noAutofit/>
          </a:bodyPr>
          <a:lstStyle>
            <a:lvl1pPr>
              <a:defRPr sz="5500"/>
            </a:lvl1pPr>
          </a:lstStyle>
          <a:p>
            <a:endParaRPr lang="en-GB"/>
          </a:p>
        </p:txBody>
      </p:sp>
      <p:sp>
        <p:nvSpPr>
          <p:cNvPr id="8" name="Grafikk i plassholder">
            <a:extLst>
              <a:ext uri="{FF2B5EF4-FFF2-40B4-BE49-F238E27FC236}">
                <a16:creationId xmlns:a16="http://schemas.microsoft.com/office/drawing/2014/main" id="{2789F44D-223D-7E5A-1EC1-CB44217A5280}"/>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a:t>Click to add text</a:t>
            </a:r>
          </a:p>
        </p:txBody>
      </p:sp>
      <p:sp>
        <p:nvSpPr>
          <p:cNvPr id="3" name="Plassholder for innhold 2">
            <a:extLst>
              <a:ext uri="{FF2B5EF4-FFF2-40B4-BE49-F238E27FC236}">
                <a16:creationId xmlns:a16="http://schemas.microsoft.com/office/drawing/2014/main" id="{AD804B83-AC2C-BB25-84B7-5419364A43A0}"/>
              </a:ext>
            </a:extLst>
          </p:cNvPr>
          <p:cNvSpPr>
            <a:spLocks noGrp="1"/>
          </p:cNvSpPr>
          <p:nvPr>
            <p:ph idx="1" hasCustomPrompt="1"/>
          </p:nvPr>
        </p:nvSpPr>
        <p:spPr>
          <a:xfrm>
            <a:off x="695327" y="3333548"/>
            <a:ext cx="10801351" cy="2839446"/>
          </a:xfrm>
        </p:spPr>
        <p:txBody>
          <a:bodyPr numCol="3" spcCol="504000"/>
          <a:lstStyle>
            <a:lvl1pPr marL="0" indent="0">
              <a:buNone/>
              <a:defRPr/>
            </a:lvl1pPr>
          </a:lstStyle>
          <a:p>
            <a:pPr lvl="0"/>
            <a:r>
              <a:rPr lang="en-GB"/>
              <a:t>Click to add text. Use indent level 4 for subtitle and level 2-3 for bullets. You can add or remove columns in the textbox by clicking the columns icon.  </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30A5B98-FBD0-9A15-99CF-ADB286E2CDE1}"/>
              </a:ext>
            </a:extLst>
          </p:cNvPr>
          <p:cNvSpPr>
            <a:spLocks noGrp="1"/>
          </p:cNvSpPr>
          <p:nvPr>
            <p:ph type="dt" sz="half" idx="17"/>
          </p:nvPr>
        </p:nvSpPr>
        <p:spPr/>
        <p:txBody>
          <a:bodyPr/>
          <a:lstStyle/>
          <a:p>
            <a:fld id="{71CB1AE9-8AD9-D94A-AAF9-419D94024A83}" type="datetime1">
              <a:rPr lang="en-GB" smtClean="0"/>
              <a:t>12/03/2025</a:t>
            </a:fld>
            <a:endParaRPr lang="en-GB"/>
          </a:p>
        </p:txBody>
      </p:sp>
      <p:sp>
        <p:nvSpPr>
          <p:cNvPr id="5" name="Footer Placeholder 4">
            <a:extLst>
              <a:ext uri="{FF2B5EF4-FFF2-40B4-BE49-F238E27FC236}">
                <a16:creationId xmlns:a16="http://schemas.microsoft.com/office/drawing/2014/main" id="{6F5BAA6D-F3C7-373F-63A2-5E11046CF359}"/>
              </a:ext>
            </a:extLst>
          </p:cNvPr>
          <p:cNvSpPr>
            <a:spLocks noGrp="1"/>
          </p:cNvSpPr>
          <p:nvPr>
            <p:ph type="ftr" sz="quarter" idx="18"/>
          </p:nvPr>
        </p:nvSpPr>
        <p:spPr/>
        <p:txBody>
          <a:bodyPr/>
          <a:lstStyle/>
          <a:p>
            <a:endParaRPr lang="en-GB"/>
          </a:p>
        </p:txBody>
      </p:sp>
      <p:sp>
        <p:nvSpPr>
          <p:cNvPr id="6" name="Slide Number Placeholder 5">
            <a:extLst>
              <a:ext uri="{FF2B5EF4-FFF2-40B4-BE49-F238E27FC236}">
                <a16:creationId xmlns:a16="http://schemas.microsoft.com/office/drawing/2014/main" id="{82AE5F1F-BEC5-B28A-CAD1-F6ACB02F9D77}"/>
              </a:ext>
            </a:extLst>
          </p:cNvPr>
          <p:cNvSpPr>
            <a:spLocks noGrp="1"/>
          </p:cNvSpPr>
          <p:nvPr>
            <p:ph type="sldNum" sz="quarter" idx="19"/>
          </p:nvPr>
        </p:nvSpPr>
        <p:spPr/>
        <p:txBody>
          <a:bodyPr/>
          <a:lstStyle/>
          <a:p>
            <a:fld id="{BE2ACD00-28B2-4D17-A930-2C9F8441C7CA}" type="slidenum">
              <a:rPr lang="en-GB" smtClean="0"/>
              <a:pPr/>
              <a:t>‹#›</a:t>
            </a:fld>
            <a:endParaRPr lang="en-GB"/>
          </a:p>
        </p:txBody>
      </p:sp>
      <p:sp>
        <p:nvSpPr>
          <p:cNvPr id="7" name="Plassholder for tekst 13">
            <a:extLst>
              <a:ext uri="{FF2B5EF4-FFF2-40B4-BE49-F238E27FC236}">
                <a16:creationId xmlns:a16="http://schemas.microsoft.com/office/drawing/2014/main" id="{A93E18DC-3B3C-87DC-8578-977FBA04BC30}"/>
              </a:ext>
            </a:extLst>
          </p:cNvPr>
          <p:cNvSpPr>
            <a:spLocks noGrp="1"/>
          </p:cNvSpPr>
          <p:nvPr>
            <p:ph type="body" sz="quarter" idx="16"/>
          </p:nvPr>
        </p:nvSpPr>
        <p:spPr>
          <a:xfrm>
            <a:off x="694800" y="323516"/>
            <a:ext cx="9828639" cy="246222"/>
          </a:xfrm>
        </p:spPr>
        <p:txBody>
          <a:bodyPr wrap="none">
            <a:noAutofit/>
          </a:bodyPr>
          <a:lstStyle>
            <a:lvl1pPr marL="0" indent="0" algn="l">
              <a:buNone/>
              <a:defRPr sz="1600" b="0" i="0">
                <a:solidFill>
                  <a:schemeClr val="accent3"/>
                </a:solidFill>
                <a:latin typeface="+mn-lt"/>
              </a:defRPr>
            </a:lvl1pPr>
            <a:lvl2pPr marL="223833" indent="0">
              <a:buNone/>
              <a:defRPr/>
            </a:lvl2pPr>
          </a:lstStyle>
          <a:p>
            <a:pPr lvl="0"/>
            <a:endParaRPr lang="en-GB"/>
          </a:p>
        </p:txBody>
      </p:sp>
      <p:sp>
        <p:nvSpPr>
          <p:cNvPr id="10" name="TextBox 9">
            <a:extLst>
              <a:ext uri="{FF2B5EF4-FFF2-40B4-BE49-F238E27FC236}">
                <a16:creationId xmlns:a16="http://schemas.microsoft.com/office/drawing/2014/main" id="{3E0C3EE1-2F55-9DB1-E8AE-BBB01F3354DC}"/>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Section/Title/3 </a:t>
            </a:r>
            <a:r>
              <a:rPr lang="en-GB" sz="1000" b="1">
                <a:solidFill>
                  <a:srgbClr val="D1D1D1"/>
                </a:solidFill>
                <a:latin typeface="Verdana" panose="020B0604030504040204" pitchFamily="34" charset="0"/>
                <a:ea typeface="Verdana" panose="020B0604030504040204" pitchFamily="34" charset="0"/>
                <a:cs typeface="Verdana" panose="020B0604030504040204" pitchFamily="34" charset="0"/>
              </a:rPr>
              <a:t>Columns</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extBox 5">
            <a:extLst>
              <a:ext uri="{FF2B5EF4-FFF2-40B4-BE49-F238E27FC236}">
                <a16:creationId xmlns:a16="http://schemas.microsoft.com/office/drawing/2014/main" id="{21AB0BA9-8D03-FC31-EEDB-82BF5109CA50}"/>
              </a:ext>
            </a:extLst>
          </p:cNvPr>
          <p:cNvSpPr txBox="1"/>
          <p:nvPr userDrawn="1"/>
        </p:nvSpPr>
        <p:spPr>
          <a:xfrm>
            <a:off x="-2224710" y="3558001"/>
            <a:ext cx="2202184" cy="461665"/>
          </a:xfrm>
          <a:prstGeom prst="rect">
            <a:avLst/>
          </a:prstGeom>
          <a:noFill/>
          <a:ln w="6350">
            <a:noFill/>
          </a:ln>
          <a:effectLst/>
        </p:spPr>
        <p:txBody>
          <a:bodyPr wrap="square" anchor="ctr">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Text and levels: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19" name="Picture 18">
            <a:extLst>
              <a:ext uri="{FF2B5EF4-FFF2-40B4-BE49-F238E27FC236}">
                <a16:creationId xmlns:a16="http://schemas.microsoft.com/office/drawing/2014/main" id="{4C49331F-4B71-2460-235F-F79FDD0DEF5A}"/>
              </a:ext>
            </a:extLst>
          </p:cNvPr>
          <p:cNvPicPr>
            <a:picLocks noChangeAspect="1"/>
          </p:cNvPicPr>
          <p:nvPr userDrawn="1"/>
        </p:nvPicPr>
        <p:blipFill>
          <a:blip r:embed="rId4">
            <a:alphaModFix amt="60000"/>
          </a:blip>
          <a:stretch>
            <a:fillRect/>
          </a:stretch>
        </p:blipFill>
        <p:spPr>
          <a:xfrm>
            <a:off x="-503816" y="3429000"/>
            <a:ext cx="387292" cy="138319"/>
          </a:xfrm>
          <a:prstGeom prst="rect">
            <a:avLst/>
          </a:prstGeom>
        </p:spPr>
      </p:pic>
      <p:sp>
        <p:nvSpPr>
          <p:cNvPr id="20" name="TextBox 19">
            <a:extLst>
              <a:ext uri="{FF2B5EF4-FFF2-40B4-BE49-F238E27FC236}">
                <a16:creationId xmlns:a16="http://schemas.microsoft.com/office/drawing/2014/main" id="{C3DD9277-D316-A0C1-225E-C3FBC2E67DD4}"/>
              </a:ext>
            </a:extLst>
          </p:cNvPr>
          <p:cNvSpPr txBox="1"/>
          <p:nvPr userDrawn="1"/>
        </p:nvSpPr>
        <p:spPr>
          <a:xfrm>
            <a:off x="-2146220" y="2758840"/>
            <a:ext cx="2123694"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1-3 lines</a:t>
            </a:r>
          </a:p>
        </p:txBody>
      </p:sp>
      <p:sp>
        <p:nvSpPr>
          <p:cNvPr id="22" name="TextBox 1">
            <a:extLst>
              <a:ext uri="{FF2B5EF4-FFF2-40B4-BE49-F238E27FC236}">
                <a16:creationId xmlns:a16="http://schemas.microsoft.com/office/drawing/2014/main" id="{162172C0-91BE-95DE-A766-5BE7514EB7F0}"/>
              </a:ext>
            </a:extLst>
          </p:cNvPr>
          <p:cNvSpPr txBox="1"/>
          <p:nvPr userDrawn="1"/>
        </p:nvSpPr>
        <p:spPr>
          <a:xfrm>
            <a:off x="-1930574" y="227989"/>
            <a:ext cx="1908048"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Section Title: </a:t>
            </a:r>
            <a:b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Max. 1 line</a:t>
            </a:r>
          </a:p>
        </p:txBody>
      </p:sp>
      <p:sp>
        <p:nvSpPr>
          <p:cNvPr id="27" name="TextBox 12">
            <a:extLst>
              <a:ext uri="{FF2B5EF4-FFF2-40B4-BE49-F238E27FC236}">
                <a16:creationId xmlns:a16="http://schemas.microsoft.com/office/drawing/2014/main" id="{DE311EDD-CBAB-A898-FAC1-1931A97E4BC9}"/>
              </a:ext>
            </a:extLst>
          </p:cNvPr>
          <p:cNvSpPr txBox="1"/>
          <p:nvPr userDrawn="1"/>
        </p:nvSpPr>
        <p:spPr>
          <a:xfrm>
            <a:off x="-2272239" y="4675001"/>
            <a:ext cx="2247898" cy="461665"/>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Columns: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add or remove columns in the textbox by clicking the columns icon. </a:t>
            </a:r>
          </a:p>
        </p:txBody>
      </p:sp>
      <p:pic>
        <p:nvPicPr>
          <p:cNvPr id="28" name="Picture 27">
            <a:extLst>
              <a:ext uri="{FF2B5EF4-FFF2-40B4-BE49-F238E27FC236}">
                <a16:creationId xmlns:a16="http://schemas.microsoft.com/office/drawing/2014/main" id="{893A38B4-3C9A-68F8-0457-81D7654A5D0F}"/>
              </a:ext>
            </a:extLst>
          </p:cNvPr>
          <p:cNvPicPr>
            <a:picLocks noChangeAspect="1"/>
          </p:cNvPicPr>
          <p:nvPr userDrawn="1"/>
        </p:nvPicPr>
        <p:blipFill>
          <a:blip r:embed="rId5">
            <a:alphaModFix amt="40000"/>
          </a:blip>
          <a:stretch>
            <a:fillRect/>
          </a:stretch>
        </p:blipFill>
        <p:spPr>
          <a:xfrm>
            <a:off x="-478288" y="4518379"/>
            <a:ext cx="368805" cy="208044"/>
          </a:xfrm>
          <a:prstGeom prst="rect">
            <a:avLst/>
          </a:prstGeom>
        </p:spPr>
      </p:pic>
      <p:sp>
        <p:nvSpPr>
          <p:cNvPr id="12" name="TextBox 11">
            <a:extLst>
              <a:ext uri="{FF2B5EF4-FFF2-40B4-BE49-F238E27FC236}">
                <a16:creationId xmlns:a16="http://schemas.microsoft.com/office/drawing/2014/main" id="{8AF58675-7E8F-3B7C-2A40-7D41E03929EA}"/>
              </a:ext>
            </a:extLst>
          </p:cNvPr>
          <p:cNvSpPr txBox="1"/>
          <p:nvPr userDrawn="1"/>
        </p:nvSpPr>
        <p:spPr>
          <a:xfrm>
            <a:off x="12215445" y="3998977"/>
            <a:ext cx="2202180" cy="1290097"/>
          </a:xfrm>
          <a:prstGeom prst="rect">
            <a:avLst/>
          </a:prstGeom>
          <a:noFill/>
          <a:ln w="6350">
            <a:noFill/>
          </a:ln>
          <a:effectLst/>
        </p:spPr>
        <p:txBody>
          <a:bodyPr wrap="square">
            <a:spAutoFit/>
          </a:bodyPr>
          <a:lstStyle/>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Insert object: </a:t>
            </a: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PS! </a:t>
            </a: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If the picture/object is placed in front of the logo. Click the “Reset” button in the top Ribbon. The the logo will appear and the master elements will snap back into correct position.</a:t>
            </a:r>
          </a:p>
        </p:txBody>
      </p:sp>
      <p:pic>
        <p:nvPicPr>
          <p:cNvPr id="13" name="Picture 12">
            <a:extLst>
              <a:ext uri="{FF2B5EF4-FFF2-40B4-BE49-F238E27FC236}">
                <a16:creationId xmlns:a16="http://schemas.microsoft.com/office/drawing/2014/main" id="{1032E00B-5A6D-E6D7-9B41-4376553F0FC6}"/>
              </a:ext>
            </a:extLst>
          </p:cNvPr>
          <p:cNvPicPr>
            <a:picLocks noChangeAspect="1"/>
          </p:cNvPicPr>
          <p:nvPr userDrawn="1"/>
        </p:nvPicPr>
        <p:blipFill>
          <a:blip r:embed="rId6"/>
          <a:stretch>
            <a:fillRect/>
          </a:stretch>
        </p:blipFill>
        <p:spPr>
          <a:xfrm>
            <a:off x="12306916" y="3781508"/>
            <a:ext cx="1579295" cy="217833"/>
          </a:xfrm>
          <a:prstGeom prst="rect">
            <a:avLst/>
          </a:prstGeom>
        </p:spPr>
      </p:pic>
      <p:sp>
        <p:nvSpPr>
          <p:cNvPr id="9" name="TextBox 5">
            <a:extLst>
              <a:ext uri="{FF2B5EF4-FFF2-40B4-BE49-F238E27FC236}">
                <a16:creationId xmlns:a16="http://schemas.microsoft.com/office/drawing/2014/main" id="{DAFB8D73-C3AF-E8C4-A1DE-0A0E019FAA0B}"/>
              </a:ext>
            </a:extLst>
          </p:cNvPr>
          <p:cNvSpPr txBox="1"/>
          <p:nvPr userDrawn="1"/>
        </p:nvSpPr>
        <p:spPr>
          <a:xfrm>
            <a:off x="-2080551" y="5527945"/>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
        <p:nvSpPr>
          <p:cNvPr id="11" name="TextBox 12">
            <a:extLst>
              <a:ext uri="{FF2B5EF4-FFF2-40B4-BE49-F238E27FC236}">
                <a16:creationId xmlns:a16="http://schemas.microsoft.com/office/drawing/2014/main" id="{23A9807D-6B02-829E-FA3A-6909A455C89A}"/>
              </a:ext>
            </a:extLst>
          </p:cNvPr>
          <p:cNvSpPr txBox="1"/>
          <p:nvPr userDrawn="1"/>
        </p:nvSpPr>
        <p:spPr>
          <a:xfrm>
            <a:off x="12177660" y="5758163"/>
            <a:ext cx="2569597" cy="461665"/>
          </a:xfrm>
          <a:prstGeom prst="rect">
            <a:avLst/>
          </a:prstGeom>
          <a:noFill/>
          <a:ln w="6350">
            <a:noFill/>
          </a:ln>
          <a:effectLst/>
        </p:spPr>
        <p:txBody>
          <a:bodyPr wrap="square">
            <a:spAutoFit/>
          </a:bodyPr>
          <a:lstStyle/>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3107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Title/4 Columns">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B7372A-A4C1-F7A9-DDBC-7EB01A6955F9}"/>
              </a:ext>
            </a:extLst>
          </p:cNvPr>
          <p:cNvSpPr>
            <a:spLocks noGrp="1"/>
          </p:cNvSpPr>
          <p:nvPr>
            <p:ph type="title"/>
          </p:nvPr>
        </p:nvSpPr>
        <p:spPr>
          <a:xfrm>
            <a:off x="695327" y="825501"/>
            <a:ext cx="10801351" cy="612091"/>
          </a:xfrm>
        </p:spPr>
        <p:txBody>
          <a:bodyPr/>
          <a:lstStyle/>
          <a:p>
            <a:endParaRPr lang="en-GB"/>
          </a:p>
        </p:txBody>
      </p:sp>
      <p:sp>
        <p:nvSpPr>
          <p:cNvPr id="7" name="Grafikk i plassholder">
            <a:extLst>
              <a:ext uri="{FF2B5EF4-FFF2-40B4-BE49-F238E27FC236}">
                <a16:creationId xmlns:a16="http://schemas.microsoft.com/office/drawing/2014/main" id="{A07679A0-2A3D-BACA-ECC5-624AFAE0CD5F}"/>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a:t>Click to add text</a:t>
            </a:r>
          </a:p>
        </p:txBody>
      </p:sp>
      <p:sp>
        <p:nvSpPr>
          <p:cNvPr id="3" name="Plassholder for innhold 2">
            <a:extLst>
              <a:ext uri="{FF2B5EF4-FFF2-40B4-BE49-F238E27FC236}">
                <a16:creationId xmlns:a16="http://schemas.microsoft.com/office/drawing/2014/main" id="{AD804B83-AC2C-BB25-84B7-5419364A43A0}"/>
              </a:ext>
            </a:extLst>
          </p:cNvPr>
          <p:cNvSpPr>
            <a:spLocks noGrp="1"/>
          </p:cNvSpPr>
          <p:nvPr>
            <p:ph idx="1" hasCustomPrompt="1"/>
          </p:nvPr>
        </p:nvSpPr>
        <p:spPr>
          <a:xfrm>
            <a:off x="694532" y="1682551"/>
            <a:ext cx="10801351" cy="4537277"/>
          </a:xfrm>
        </p:spPr>
        <p:txBody>
          <a:bodyPr numCol="4" spcCol="576000"/>
          <a:lstStyle>
            <a:lvl1pPr marL="0" indent="0">
              <a:spcBef>
                <a:spcPts val="600"/>
              </a:spcBef>
              <a:buNone/>
              <a:defRPr sz="1200"/>
            </a:lvl1pPr>
            <a:lvl2pPr>
              <a:defRPr sz="1200"/>
            </a:lvl2pPr>
            <a:lvl3pPr>
              <a:defRPr sz="1200"/>
            </a:lvl3pPr>
            <a:lvl4pPr>
              <a:defRPr sz="1200"/>
            </a:lvl4pPr>
            <a:lvl5pPr>
              <a:defRPr sz="1000"/>
            </a:lvl5pPr>
          </a:lstStyle>
          <a:p>
            <a:pPr lvl="0"/>
            <a:r>
              <a:rPr lang="en-GB"/>
              <a:t>Click to add text. Use indent level 4 for subtitle and level 2-3 for bullets. You can add or remove columns in the text box by clicking the columns icon. </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F386F5D-23DC-B564-02B2-E178B4220308}"/>
              </a:ext>
            </a:extLst>
          </p:cNvPr>
          <p:cNvSpPr>
            <a:spLocks noGrp="1"/>
          </p:cNvSpPr>
          <p:nvPr>
            <p:ph type="dt" sz="half" idx="17"/>
          </p:nvPr>
        </p:nvSpPr>
        <p:spPr/>
        <p:txBody>
          <a:bodyPr/>
          <a:lstStyle/>
          <a:p>
            <a:fld id="{BF2B178F-FE69-C148-B78A-1698205ABF74}" type="datetime1">
              <a:rPr lang="en-GB" smtClean="0"/>
              <a:t>12/03/2025</a:t>
            </a:fld>
            <a:endParaRPr lang="en-GB"/>
          </a:p>
        </p:txBody>
      </p:sp>
      <p:sp>
        <p:nvSpPr>
          <p:cNvPr id="5" name="Footer Placeholder 4">
            <a:extLst>
              <a:ext uri="{FF2B5EF4-FFF2-40B4-BE49-F238E27FC236}">
                <a16:creationId xmlns:a16="http://schemas.microsoft.com/office/drawing/2014/main" id="{A852FBA9-5415-50DE-365C-A53A927381D9}"/>
              </a:ext>
            </a:extLst>
          </p:cNvPr>
          <p:cNvSpPr>
            <a:spLocks noGrp="1"/>
          </p:cNvSpPr>
          <p:nvPr>
            <p:ph type="ftr" sz="quarter" idx="18"/>
          </p:nvPr>
        </p:nvSpPr>
        <p:spPr/>
        <p:txBody>
          <a:bodyPr/>
          <a:lstStyle/>
          <a:p>
            <a:endParaRPr lang="en-GB"/>
          </a:p>
        </p:txBody>
      </p:sp>
      <p:sp>
        <p:nvSpPr>
          <p:cNvPr id="6" name="Slide Number Placeholder 5">
            <a:extLst>
              <a:ext uri="{FF2B5EF4-FFF2-40B4-BE49-F238E27FC236}">
                <a16:creationId xmlns:a16="http://schemas.microsoft.com/office/drawing/2014/main" id="{93DFA134-DDAE-407D-78C3-047D031EDF0D}"/>
              </a:ext>
            </a:extLst>
          </p:cNvPr>
          <p:cNvSpPr>
            <a:spLocks noGrp="1"/>
          </p:cNvSpPr>
          <p:nvPr>
            <p:ph type="sldNum" sz="quarter" idx="19"/>
          </p:nvPr>
        </p:nvSpPr>
        <p:spPr/>
        <p:txBody>
          <a:bodyPr/>
          <a:lstStyle/>
          <a:p>
            <a:fld id="{BE2ACD00-28B2-4D17-A930-2C9F8441C7CA}" type="slidenum">
              <a:rPr lang="en-GB" smtClean="0"/>
              <a:pPr/>
              <a:t>‹#›</a:t>
            </a:fld>
            <a:endParaRPr lang="en-GB"/>
          </a:p>
        </p:txBody>
      </p:sp>
      <p:sp>
        <p:nvSpPr>
          <p:cNvPr id="9" name="Plassholder for tekst 13">
            <a:extLst>
              <a:ext uri="{FF2B5EF4-FFF2-40B4-BE49-F238E27FC236}">
                <a16:creationId xmlns:a16="http://schemas.microsoft.com/office/drawing/2014/main" id="{309BB51D-FB03-F8C7-CEB5-7185889CDBF5}"/>
              </a:ext>
            </a:extLst>
          </p:cNvPr>
          <p:cNvSpPr>
            <a:spLocks noGrp="1"/>
          </p:cNvSpPr>
          <p:nvPr>
            <p:ph type="body" sz="quarter" idx="16"/>
          </p:nvPr>
        </p:nvSpPr>
        <p:spPr>
          <a:xfrm>
            <a:off x="694800" y="323516"/>
            <a:ext cx="9828639" cy="246222"/>
          </a:xfrm>
        </p:spPr>
        <p:txBody>
          <a:bodyPr wrap="none">
            <a:noAutofit/>
          </a:bodyPr>
          <a:lstStyle>
            <a:lvl1pPr marL="0" indent="0" algn="l">
              <a:buNone/>
              <a:defRPr sz="1600" b="0" i="0">
                <a:solidFill>
                  <a:schemeClr val="accent3"/>
                </a:solidFill>
                <a:latin typeface="+mn-lt"/>
              </a:defRPr>
            </a:lvl1pPr>
            <a:lvl2pPr marL="223833" indent="0">
              <a:buNone/>
              <a:defRPr/>
            </a:lvl2pPr>
          </a:lstStyle>
          <a:p>
            <a:pPr lvl="0"/>
            <a:endParaRPr lang="en-GB"/>
          </a:p>
        </p:txBody>
      </p:sp>
      <p:sp>
        <p:nvSpPr>
          <p:cNvPr id="10" name="TextBox 9">
            <a:extLst>
              <a:ext uri="{FF2B5EF4-FFF2-40B4-BE49-F238E27FC236}">
                <a16:creationId xmlns:a16="http://schemas.microsoft.com/office/drawing/2014/main" id="{459F4D8E-C893-6AFF-885F-0E604D60FEC1}"/>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Section/Title/4 </a:t>
            </a:r>
            <a:r>
              <a:rPr lang="en-GB" sz="1000" b="1">
                <a:solidFill>
                  <a:srgbClr val="D1D1D1"/>
                </a:solidFill>
                <a:latin typeface="Verdana" panose="020B0604030504040204" pitchFamily="34" charset="0"/>
                <a:ea typeface="Verdana" panose="020B0604030504040204" pitchFamily="34" charset="0"/>
                <a:cs typeface="Verdana" panose="020B0604030504040204" pitchFamily="34" charset="0"/>
              </a:rPr>
              <a:t>Columns</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extBox 3">
            <a:extLst>
              <a:ext uri="{FF2B5EF4-FFF2-40B4-BE49-F238E27FC236}">
                <a16:creationId xmlns:a16="http://schemas.microsoft.com/office/drawing/2014/main" id="{6AA108F6-DD27-BB2A-0D66-FFB8324FD7DC}"/>
              </a:ext>
            </a:extLst>
          </p:cNvPr>
          <p:cNvSpPr txBox="1"/>
          <p:nvPr userDrawn="1"/>
        </p:nvSpPr>
        <p:spPr>
          <a:xfrm>
            <a:off x="-2146220" y="1038782"/>
            <a:ext cx="2123694"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1-2 lines</a:t>
            </a:r>
          </a:p>
        </p:txBody>
      </p:sp>
      <p:sp>
        <p:nvSpPr>
          <p:cNvPr id="20" name="TextBox 1">
            <a:extLst>
              <a:ext uri="{FF2B5EF4-FFF2-40B4-BE49-F238E27FC236}">
                <a16:creationId xmlns:a16="http://schemas.microsoft.com/office/drawing/2014/main" id="{35A77DDA-DDE8-44BF-80DD-75579EEF86A1}"/>
              </a:ext>
            </a:extLst>
          </p:cNvPr>
          <p:cNvSpPr txBox="1"/>
          <p:nvPr userDrawn="1"/>
        </p:nvSpPr>
        <p:spPr>
          <a:xfrm>
            <a:off x="-1930574" y="215864"/>
            <a:ext cx="1908048"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Section Title: </a:t>
            </a:r>
            <a:b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Max. 1 line</a:t>
            </a:r>
          </a:p>
        </p:txBody>
      </p:sp>
      <p:sp>
        <p:nvSpPr>
          <p:cNvPr id="22" name="TextBox 5">
            <a:extLst>
              <a:ext uri="{FF2B5EF4-FFF2-40B4-BE49-F238E27FC236}">
                <a16:creationId xmlns:a16="http://schemas.microsoft.com/office/drawing/2014/main" id="{9E7016DD-EDC7-EA0D-6D3B-63A5E92F57E1}"/>
              </a:ext>
            </a:extLst>
          </p:cNvPr>
          <p:cNvSpPr txBox="1"/>
          <p:nvPr userDrawn="1"/>
        </p:nvSpPr>
        <p:spPr>
          <a:xfrm>
            <a:off x="-2224710" y="1894693"/>
            <a:ext cx="2202184" cy="461665"/>
          </a:xfrm>
          <a:prstGeom prst="rect">
            <a:avLst/>
          </a:prstGeom>
          <a:noFill/>
          <a:ln w="6350">
            <a:noFill/>
          </a:ln>
          <a:effectLst/>
        </p:spPr>
        <p:txBody>
          <a:bodyPr wrap="square" anchor="ctr">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Text and levels: </a:t>
            </a: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23" name="Picture 22">
            <a:extLst>
              <a:ext uri="{FF2B5EF4-FFF2-40B4-BE49-F238E27FC236}">
                <a16:creationId xmlns:a16="http://schemas.microsoft.com/office/drawing/2014/main" id="{22AF0C49-823C-1C25-3DB6-EAEC37BBEC93}"/>
              </a:ext>
            </a:extLst>
          </p:cNvPr>
          <p:cNvPicPr>
            <a:picLocks noChangeAspect="1"/>
          </p:cNvPicPr>
          <p:nvPr userDrawn="1"/>
        </p:nvPicPr>
        <p:blipFill>
          <a:blip r:embed="rId4">
            <a:alphaModFix amt="60000"/>
          </a:blip>
          <a:stretch>
            <a:fillRect/>
          </a:stretch>
        </p:blipFill>
        <p:spPr>
          <a:xfrm>
            <a:off x="-503816" y="1765692"/>
            <a:ext cx="387292" cy="138319"/>
          </a:xfrm>
          <a:prstGeom prst="rect">
            <a:avLst/>
          </a:prstGeom>
        </p:spPr>
      </p:pic>
      <p:sp>
        <p:nvSpPr>
          <p:cNvPr id="26" name="TextBox 12">
            <a:extLst>
              <a:ext uri="{FF2B5EF4-FFF2-40B4-BE49-F238E27FC236}">
                <a16:creationId xmlns:a16="http://schemas.microsoft.com/office/drawing/2014/main" id="{77187A88-E9C2-9C78-9664-CB7B1CF1EB83}"/>
              </a:ext>
            </a:extLst>
          </p:cNvPr>
          <p:cNvSpPr txBox="1"/>
          <p:nvPr userDrawn="1"/>
        </p:nvSpPr>
        <p:spPr>
          <a:xfrm>
            <a:off x="12177660" y="5758163"/>
            <a:ext cx="2569597" cy="461665"/>
          </a:xfrm>
          <a:prstGeom prst="rect">
            <a:avLst/>
          </a:prstGeom>
          <a:noFill/>
          <a:ln w="6350">
            <a:noFill/>
          </a:ln>
          <a:effectLst/>
        </p:spPr>
        <p:txBody>
          <a:bodyPr wrap="square">
            <a:spAutoFit/>
          </a:bodyPr>
          <a:lstStyle/>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32" name="TextBox 12">
            <a:extLst>
              <a:ext uri="{FF2B5EF4-FFF2-40B4-BE49-F238E27FC236}">
                <a16:creationId xmlns:a16="http://schemas.microsoft.com/office/drawing/2014/main" id="{AA55DDE4-BD5C-50A2-CB03-A6F5E68142BA}"/>
              </a:ext>
            </a:extLst>
          </p:cNvPr>
          <p:cNvSpPr txBox="1"/>
          <p:nvPr userDrawn="1"/>
        </p:nvSpPr>
        <p:spPr>
          <a:xfrm>
            <a:off x="-2272239" y="2843856"/>
            <a:ext cx="2247898" cy="461665"/>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Columns: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add or remove columns in the textbox by clicking the columns icon. </a:t>
            </a:r>
          </a:p>
        </p:txBody>
      </p:sp>
      <p:pic>
        <p:nvPicPr>
          <p:cNvPr id="33" name="Picture 32">
            <a:extLst>
              <a:ext uri="{FF2B5EF4-FFF2-40B4-BE49-F238E27FC236}">
                <a16:creationId xmlns:a16="http://schemas.microsoft.com/office/drawing/2014/main" id="{D6310FC5-190E-10BC-3D51-F699052939D9}"/>
              </a:ext>
            </a:extLst>
          </p:cNvPr>
          <p:cNvPicPr>
            <a:picLocks noChangeAspect="1"/>
          </p:cNvPicPr>
          <p:nvPr userDrawn="1"/>
        </p:nvPicPr>
        <p:blipFill>
          <a:blip r:embed="rId5">
            <a:alphaModFix amt="40000"/>
          </a:blip>
          <a:stretch>
            <a:fillRect/>
          </a:stretch>
        </p:blipFill>
        <p:spPr>
          <a:xfrm>
            <a:off x="-478288" y="2687234"/>
            <a:ext cx="368805" cy="208044"/>
          </a:xfrm>
          <a:prstGeom prst="rect">
            <a:avLst/>
          </a:prstGeom>
        </p:spPr>
      </p:pic>
      <p:sp>
        <p:nvSpPr>
          <p:cNvPr id="12" name="TextBox 11">
            <a:extLst>
              <a:ext uri="{FF2B5EF4-FFF2-40B4-BE49-F238E27FC236}">
                <a16:creationId xmlns:a16="http://schemas.microsoft.com/office/drawing/2014/main" id="{EA1D5DED-4AAE-ACE4-9158-ADF71025EF0B}"/>
              </a:ext>
            </a:extLst>
          </p:cNvPr>
          <p:cNvSpPr txBox="1"/>
          <p:nvPr userDrawn="1"/>
        </p:nvSpPr>
        <p:spPr>
          <a:xfrm>
            <a:off x="12212941" y="3061325"/>
            <a:ext cx="2202180" cy="1290097"/>
          </a:xfrm>
          <a:prstGeom prst="rect">
            <a:avLst/>
          </a:prstGeom>
          <a:noFill/>
          <a:ln w="6350">
            <a:noFill/>
          </a:ln>
          <a:effectLst/>
        </p:spPr>
        <p:txBody>
          <a:bodyPr wrap="square">
            <a:spAutoFit/>
          </a:bodyPr>
          <a:lstStyle/>
          <a:p>
            <a:pPr algn="l">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Insert object: </a:t>
            </a: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algn="l">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PS! </a:t>
            </a: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If the picture/object is placed in front of the logo. Click the “Reset” button in the top Ribbon. The the logo will appear and the master elements will snap back into correct position.</a:t>
            </a:r>
          </a:p>
        </p:txBody>
      </p:sp>
      <p:pic>
        <p:nvPicPr>
          <p:cNvPr id="13" name="Picture 12">
            <a:extLst>
              <a:ext uri="{FF2B5EF4-FFF2-40B4-BE49-F238E27FC236}">
                <a16:creationId xmlns:a16="http://schemas.microsoft.com/office/drawing/2014/main" id="{36D1FD77-A29F-0E90-660F-6E197856D589}"/>
              </a:ext>
            </a:extLst>
          </p:cNvPr>
          <p:cNvPicPr>
            <a:picLocks noChangeAspect="1"/>
          </p:cNvPicPr>
          <p:nvPr userDrawn="1"/>
        </p:nvPicPr>
        <p:blipFill>
          <a:blip r:embed="rId6"/>
          <a:stretch>
            <a:fillRect/>
          </a:stretch>
        </p:blipFill>
        <p:spPr>
          <a:xfrm>
            <a:off x="12299898" y="2843492"/>
            <a:ext cx="1579295" cy="217833"/>
          </a:xfrm>
          <a:prstGeom prst="rect">
            <a:avLst/>
          </a:prstGeom>
        </p:spPr>
      </p:pic>
      <p:sp>
        <p:nvSpPr>
          <p:cNvPr id="8" name="TextBox 5">
            <a:extLst>
              <a:ext uri="{FF2B5EF4-FFF2-40B4-BE49-F238E27FC236}">
                <a16:creationId xmlns:a16="http://schemas.microsoft.com/office/drawing/2014/main" id="{FF2F63DB-18CB-7B08-BB41-8009892D2813}"/>
              </a:ext>
            </a:extLst>
          </p:cNvPr>
          <p:cNvSpPr txBox="1"/>
          <p:nvPr userDrawn="1"/>
        </p:nvSpPr>
        <p:spPr>
          <a:xfrm>
            <a:off x="-2080551" y="3552480"/>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12079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Titl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103CD8-DC4B-1EAC-E4B7-A853F1896FA8}"/>
              </a:ext>
            </a:extLst>
          </p:cNvPr>
          <p:cNvSpPr>
            <a:spLocks noGrp="1"/>
          </p:cNvSpPr>
          <p:nvPr>
            <p:ph type="title"/>
          </p:nvPr>
        </p:nvSpPr>
        <p:spPr>
          <a:xfrm>
            <a:off x="695327" y="825501"/>
            <a:ext cx="10801351" cy="612091"/>
          </a:xfrm>
        </p:spPr>
        <p:txBody>
          <a:bodyPr/>
          <a:lstStyle/>
          <a:p>
            <a:endParaRPr lang="en-GB"/>
          </a:p>
        </p:txBody>
      </p:sp>
      <p:sp>
        <p:nvSpPr>
          <p:cNvPr id="8" name="Grafikk i plassholder">
            <a:extLst>
              <a:ext uri="{FF2B5EF4-FFF2-40B4-BE49-F238E27FC236}">
                <a16:creationId xmlns:a16="http://schemas.microsoft.com/office/drawing/2014/main" id="{3CD9D8F7-E9AC-FFC8-AE73-9949E7B4FB7D}"/>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a:t>Click to add text</a:t>
            </a:r>
          </a:p>
        </p:txBody>
      </p:sp>
      <p:sp>
        <p:nvSpPr>
          <p:cNvPr id="3" name="Date Placeholder 2">
            <a:extLst>
              <a:ext uri="{FF2B5EF4-FFF2-40B4-BE49-F238E27FC236}">
                <a16:creationId xmlns:a16="http://schemas.microsoft.com/office/drawing/2014/main" id="{B566C561-0974-41CF-42B9-C78DA580B48D}"/>
              </a:ext>
            </a:extLst>
          </p:cNvPr>
          <p:cNvSpPr>
            <a:spLocks noGrp="1"/>
          </p:cNvSpPr>
          <p:nvPr>
            <p:ph type="dt" sz="half" idx="17"/>
          </p:nvPr>
        </p:nvSpPr>
        <p:spPr/>
        <p:txBody>
          <a:bodyPr/>
          <a:lstStyle/>
          <a:p>
            <a:fld id="{A080C5BC-B10E-ED42-BB7D-0865F9CBDA3C}" type="datetime1">
              <a:rPr lang="en-GB" smtClean="0"/>
              <a:t>12/03/2025</a:t>
            </a:fld>
            <a:endParaRPr lang="en-GB"/>
          </a:p>
        </p:txBody>
      </p:sp>
      <p:sp>
        <p:nvSpPr>
          <p:cNvPr id="4" name="Footer Placeholder 3">
            <a:extLst>
              <a:ext uri="{FF2B5EF4-FFF2-40B4-BE49-F238E27FC236}">
                <a16:creationId xmlns:a16="http://schemas.microsoft.com/office/drawing/2014/main" id="{648C7659-D67C-A528-1169-331192252C73}"/>
              </a:ext>
            </a:extLst>
          </p:cNvPr>
          <p:cNvSpPr>
            <a:spLocks noGrp="1"/>
          </p:cNvSpPr>
          <p:nvPr>
            <p:ph type="ftr" sz="quarter" idx="18"/>
          </p:nvPr>
        </p:nvSpPr>
        <p:spPr/>
        <p:txBody>
          <a:bodyPr/>
          <a:lstStyle/>
          <a:p>
            <a:endParaRPr lang="en-GB"/>
          </a:p>
        </p:txBody>
      </p:sp>
      <p:sp>
        <p:nvSpPr>
          <p:cNvPr id="5" name="Slide Number Placeholder 4">
            <a:extLst>
              <a:ext uri="{FF2B5EF4-FFF2-40B4-BE49-F238E27FC236}">
                <a16:creationId xmlns:a16="http://schemas.microsoft.com/office/drawing/2014/main" id="{3BBBC64A-6162-B40A-EDBA-36D63AD09098}"/>
              </a:ext>
            </a:extLst>
          </p:cNvPr>
          <p:cNvSpPr>
            <a:spLocks noGrp="1"/>
          </p:cNvSpPr>
          <p:nvPr>
            <p:ph type="sldNum" sz="quarter" idx="19"/>
          </p:nvPr>
        </p:nvSpPr>
        <p:spPr/>
        <p:txBody>
          <a:bodyPr/>
          <a:lstStyle/>
          <a:p>
            <a:fld id="{BE2ACD00-28B2-4D17-A930-2C9F8441C7CA}" type="slidenum">
              <a:rPr lang="en-GB" smtClean="0"/>
              <a:pPr/>
              <a:t>‹#›</a:t>
            </a:fld>
            <a:endParaRPr lang="en-GB"/>
          </a:p>
        </p:txBody>
      </p:sp>
      <p:sp>
        <p:nvSpPr>
          <p:cNvPr id="6" name="Plassholder for tekst 13">
            <a:extLst>
              <a:ext uri="{FF2B5EF4-FFF2-40B4-BE49-F238E27FC236}">
                <a16:creationId xmlns:a16="http://schemas.microsoft.com/office/drawing/2014/main" id="{48F74F27-C638-2174-3A8C-34923100CA1B}"/>
              </a:ext>
            </a:extLst>
          </p:cNvPr>
          <p:cNvSpPr>
            <a:spLocks noGrp="1"/>
          </p:cNvSpPr>
          <p:nvPr>
            <p:ph type="body" sz="quarter" idx="16"/>
          </p:nvPr>
        </p:nvSpPr>
        <p:spPr>
          <a:xfrm>
            <a:off x="694800" y="323516"/>
            <a:ext cx="9828639" cy="246222"/>
          </a:xfrm>
        </p:spPr>
        <p:txBody>
          <a:bodyPr wrap="none">
            <a:noAutofit/>
          </a:bodyPr>
          <a:lstStyle>
            <a:lvl1pPr marL="0" indent="0" algn="l">
              <a:buNone/>
              <a:defRPr sz="1600" b="0" i="0">
                <a:solidFill>
                  <a:schemeClr val="accent3"/>
                </a:solidFill>
                <a:latin typeface="+mn-lt"/>
              </a:defRPr>
            </a:lvl1pPr>
            <a:lvl2pPr marL="223833" indent="0">
              <a:buNone/>
              <a:defRPr/>
            </a:lvl2pPr>
          </a:lstStyle>
          <a:p>
            <a:pPr lvl="0"/>
            <a:endParaRPr lang="en-GB"/>
          </a:p>
        </p:txBody>
      </p:sp>
      <p:sp>
        <p:nvSpPr>
          <p:cNvPr id="7" name="TextBox 6">
            <a:extLst>
              <a:ext uri="{FF2B5EF4-FFF2-40B4-BE49-F238E27FC236}">
                <a16:creationId xmlns:a16="http://schemas.microsoft.com/office/drawing/2014/main" id="{7ACC9693-3C77-5409-5C24-6972CEB87E29}"/>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pPr marL="0" marR="0" lvl="0" indent="0" algn="l" defTabSz="914377" rtl="0" eaLnBrk="1" fontAlgn="ctr" latinLnBrk="0" hangingPunct="1">
              <a:lnSpc>
                <a:spcPct val="100000"/>
              </a:lnSpc>
              <a:spcBef>
                <a:spcPts val="651"/>
              </a:spcBef>
              <a:spcAft>
                <a:spcPts val="0"/>
              </a:spcAft>
              <a:buClrTx/>
              <a:buSzTx/>
              <a:buFont typeface="Arial" panose="020B0604020202020204" pitchFamily="34" charset="0"/>
              <a:buNone/>
              <a:tabLst/>
              <a:defRPr/>
            </a:pPr>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Section/Title</a:t>
            </a:r>
          </a:p>
        </p:txBody>
      </p:sp>
      <p:sp>
        <p:nvSpPr>
          <p:cNvPr id="18" name="TextBox 17">
            <a:extLst>
              <a:ext uri="{FF2B5EF4-FFF2-40B4-BE49-F238E27FC236}">
                <a16:creationId xmlns:a16="http://schemas.microsoft.com/office/drawing/2014/main" id="{191FEB7E-5205-7EDF-9B91-AC5A4F4E69CF}"/>
              </a:ext>
            </a:extLst>
          </p:cNvPr>
          <p:cNvSpPr txBox="1"/>
          <p:nvPr userDrawn="1"/>
        </p:nvSpPr>
        <p:spPr>
          <a:xfrm>
            <a:off x="-2146220" y="1012662"/>
            <a:ext cx="2123694"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1-3 lines</a:t>
            </a:r>
          </a:p>
        </p:txBody>
      </p:sp>
      <p:sp>
        <p:nvSpPr>
          <p:cNvPr id="20" name="TextBox 1">
            <a:extLst>
              <a:ext uri="{FF2B5EF4-FFF2-40B4-BE49-F238E27FC236}">
                <a16:creationId xmlns:a16="http://schemas.microsoft.com/office/drawing/2014/main" id="{1C0ABF6C-D6CD-405E-6495-D1AAF2C6787A}"/>
              </a:ext>
            </a:extLst>
          </p:cNvPr>
          <p:cNvSpPr txBox="1"/>
          <p:nvPr userDrawn="1"/>
        </p:nvSpPr>
        <p:spPr>
          <a:xfrm>
            <a:off x="-1930574" y="227989"/>
            <a:ext cx="1908048"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Section Title: </a:t>
            </a:r>
            <a:b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Max. 1 line</a:t>
            </a:r>
          </a:p>
        </p:txBody>
      </p:sp>
      <p:sp>
        <p:nvSpPr>
          <p:cNvPr id="9" name="TextBox 5">
            <a:extLst>
              <a:ext uri="{FF2B5EF4-FFF2-40B4-BE49-F238E27FC236}">
                <a16:creationId xmlns:a16="http://schemas.microsoft.com/office/drawing/2014/main" id="{9B99871A-4CE3-B3C1-5DF6-DB917538E607}"/>
              </a:ext>
            </a:extLst>
          </p:cNvPr>
          <p:cNvSpPr txBox="1"/>
          <p:nvPr userDrawn="1"/>
        </p:nvSpPr>
        <p:spPr>
          <a:xfrm>
            <a:off x="-2078736" y="1657420"/>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
        <p:nvSpPr>
          <p:cNvPr id="10" name="TextBox 12">
            <a:extLst>
              <a:ext uri="{FF2B5EF4-FFF2-40B4-BE49-F238E27FC236}">
                <a16:creationId xmlns:a16="http://schemas.microsoft.com/office/drawing/2014/main" id="{38E4ED41-F943-08EE-2FAD-61897816351E}"/>
              </a:ext>
            </a:extLst>
          </p:cNvPr>
          <p:cNvSpPr txBox="1"/>
          <p:nvPr userDrawn="1"/>
        </p:nvSpPr>
        <p:spPr>
          <a:xfrm>
            <a:off x="12177660" y="5758163"/>
            <a:ext cx="2569597" cy="461665"/>
          </a:xfrm>
          <a:prstGeom prst="rect">
            <a:avLst/>
          </a:prstGeom>
          <a:noFill/>
          <a:ln w="6350">
            <a:noFill/>
          </a:ln>
          <a:effectLst/>
        </p:spPr>
        <p:txBody>
          <a:bodyPr wrap="square">
            <a:spAutoFit/>
          </a:bodyPr>
          <a:lstStyle/>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9475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mpty slide with logo">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F77EDC89-EC50-7887-13EF-4967CDF0067D}"/>
              </a:ext>
            </a:extLst>
          </p:cNvPr>
          <p:cNvSpPr>
            <a:spLocks noGrp="1"/>
          </p:cNvSpPr>
          <p:nvPr>
            <p:ph type="title"/>
          </p:nvPr>
        </p:nvSpPr>
        <p:spPr>
          <a:xfrm>
            <a:off x="695325" y="-813600"/>
            <a:ext cx="10515600" cy="462434"/>
          </a:xfrm>
        </p:spPr>
        <p:txBody>
          <a:bodyPr anchor="b" anchorCtr="0">
            <a:normAutofit/>
          </a:bodyPr>
          <a:lstStyle>
            <a:lvl1pPr>
              <a:defRPr sz="2600">
                <a:solidFill>
                  <a:schemeClr val="bg1"/>
                </a:solidFill>
              </a:defRPr>
            </a:lvl1pPr>
          </a:lstStyle>
          <a:p>
            <a:endParaRPr lang="en-GB"/>
          </a:p>
        </p:txBody>
      </p:sp>
      <p:sp>
        <p:nvSpPr>
          <p:cNvPr id="20" name="Grafikk i plassholder">
            <a:extLst>
              <a:ext uri="{FF2B5EF4-FFF2-40B4-BE49-F238E27FC236}">
                <a16:creationId xmlns:a16="http://schemas.microsoft.com/office/drawing/2014/main" id="{EE4B20A6-8E0C-DA37-141B-2B4E0DC0605E}"/>
              </a:ext>
              <a:ext uri="{C183D7F6-B498-43B3-948B-1728B52AA6E4}">
                <adec:decorative xmlns:adec="http://schemas.microsoft.com/office/drawing/2017/decorative" val="1"/>
              </a:ext>
            </a:extLst>
          </p:cNvPr>
          <p:cNvSpPr>
            <a:spLocks noGrp="1"/>
          </p:cNvSpPr>
          <p:nvPr>
            <p:ph type="body" sz="quarter" idx="17"/>
          </p:nvPr>
        </p:nvSpPr>
        <p:spPr>
          <a:xfrm>
            <a:off x="11118850"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a:t>Click to add text</a:t>
            </a:r>
          </a:p>
        </p:txBody>
      </p:sp>
      <p:sp>
        <p:nvSpPr>
          <p:cNvPr id="2" name="Date Placeholder 1">
            <a:extLst>
              <a:ext uri="{FF2B5EF4-FFF2-40B4-BE49-F238E27FC236}">
                <a16:creationId xmlns:a16="http://schemas.microsoft.com/office/drawing/2014/main" id="{AAA90FD7-3E8B-0117-E660-80D4D9DBEC33}"/>
              </a:ext>
            </a:extLst>
          </p:cNvPr>
          <p:cNvSpPr>
            <a:spLocks noGrp="1"/>
          </p:cNvSpPr>
          <p:nvPr>
            <p:ph type="dt" sz="half" idx="10"/>
          </p:nvPr>
        </p:nvSpPr>
        <p:spPr/>
        <p:txBody>
          <a:bodyPr/>
          <a:lstStyle/>
          <a:p>
            <a:fld id="{84507161-239A-B644-9A6E-7E17D51F9F78}" type="datetime1">
              <a:rPr lang="en-GB" smtClean="0"/>
              <a:t>12/03/2025</a:t>
            </a:fld>
            <a:endParaRPr lang="en-GB"/>
          </a:p>
        </p:txBody>
      </p:sp>
      <p:sp>
        <p:nvSpPr>
          <p:cNvPr id="3" name="Footer Placeholder 2">
            <a:extLst>
              <a:ext uri="{FF2B5EF4-FFF2-40B4-BE49-F238E27FC236}">
                <a16:creationId xmlns:a16="http://schemas.microsoft.com/office/drawing/2014/main" id="{DEFB494E-CDE3-2267-5366-ED7310E4C3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EC4D200-F4CA-F6E6-CC5B-A5CE52CF979F}"/>
              </a:ext>
            </a:extLst>
          </p:cNvPr>
          <p:cNvSpPr>
            <a:spLocks noGrp="1"/>
          </p:cNvSpPr>
          <p:nvPr>
            <p:ph type="sldNum" sz="quarter" idx="12"/>
          </p:nvPr>
        </p:nvSpPr>
        <p:spPr/>
        <p:txBody>
          <a:bodyPr/>
          <a:lstStyle/>
          <a:p>
            <a:fld id="{BE2ACD00-28B2-4D17-A930-2C9F8441C7CA}" type="slidenum">
              <a:rPr lang="en-GB" smtClean="0"/>
              <a:pPr/>
              <a:t>‹#›</a:t>
            </a:fld>
            <a:endParaRPr lang="en-GB"/>
          </a:p>
        </p:txBody>
      </p:sp>
      <p:sp>
        <p:nvSpPr>
          <p:cNvPr id="6" name="TextBox 5">
            <a:extLst>
              <a:ext uri="{FF2B5EF4-FFF2-40B4-BE49-F238E27FC236}">
                <a16:creationId xmlns:a16="http://schemas.microsoft.com/office/drawing/2014/main" id="{963092B9-BDCA-2520-7142-D2074E9F8D82}"/>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pPr marL="0" marR="0" lvl="0" indent="0" algn="l" defTabSz="914377" rtl="0" eaLnBrk="1" fontAlgn="ctr" latinLnBrk="0" hangingPunct="1">
              <a:lnSpc>
                <a:spcPct val="100000"/>
              </a:lnSpc>
              <a:spcBef>
                <a:spcPts val="651"/>
              </a:spcBef>
              <a:spcAft>
                <a:spcPts val="0"/>
              </a:spcAft>
              <a:buClrTx/>
              <a:buSzTx/>
              <a:buFont typeface="Arial" panose="020B0604020202020204" pitchFamily="34" charset="0"/>
              <a:buNone/>
              <a:tabLst/>
              <a:defRPr/>
            </a:pPr>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Empty slide with logo</a:t>
            </a:r>
          </a:p>
        </p:txBody>
      </p:sp>
      <p:sp>
        <p:nvSpPr>
          <p:cNvPr id="10" name="TextBox 3">
            <a:extLst>
              <a:ext uri="{FF2B5EF4-FFF2-40B4-BE49-F238E27FC236}">
                <a16:creationId xmlns:a16="http://schemas.microsoft.com/office/drawing/2014/main" id="{9B943768-70A4-8E1B-E27D-53B9E81971F9}"/>
              </a:ext>
            </a:extLst>
          </p:cNvPr>
          <p:cNvSpPr txBox="1"/>
          <p:nvPr userDrawn="1"/>
        </p:nvSpPr>
        <p:spPr>
          <a:xfrm>
            <a:off x="-3216300" y="-844436"/>
            <a:ext cx="3193774"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Hidden Title </a:t>
            </a: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(UU compliant)</a:t>
            </a:r>
            <a:b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 line </a:t>
            </a:r>
          </a:p>
        </p:txBody>
      </p:sp>
      <p:sp>
        <p:nvSpPr>
          <p:cNvPr id="7" name="TextBox 12">
            <a:extLst>
              <a:ext uri="{FF2B5EF4-FFF2-40B4-BE49-F238E27FC236}">
                <a16:creationId xmlns:a16="http://schemas.microsoft.com/office/drawing/2014/main" id="{8C5D0700-2FDE-9E9A-38BD-2EE274B913D9}"/>
              </a:ext>
            </a:extLst>
          </p:cNvPr>
          <p:cNvSpPr txBox="1"/>
          <p:nvPr userDrawn="1"/>
        </p:nvSpPr>
        <p:spPr>
          <a:xfrm>
            <a:off x="12177660" y="5758163"/>
            <a:ext cx="2569597" cy="461665"/>
          </a:xfrm>
          <a:prstGeom prst="rect">
            <a:avLst/>
          </a:prstGeom>
          <a:noFill/>
          <a:ln w="6350">
            <a:noFill/>
          </a:ln>
          <a:effectLst/>
        </p:spPr>
        <p:txBody>
          <a:bodyPr wrap="square">
            <a:spAutoFit/>
          </a:bodyPr>
          <a:lstStyle/>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0391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Title/Picture B">
    <p:bg>
      <p:bgPr>
        <a:solidFill>
          <a:schemeClr val="bg2"/>
        </a:solidFill>
        <a:effectLst/>
      </p:bgPr>
    </p:bg>
    <p:spTree>
      <p:nvGrpSpPr>
        <p:cNvPr id="1" name=""/>
        <p:cNvGrpSpPr/>
        <p:nvPr/>
      </p:nvGrpSpPr>
      <p:grpSpPr>
        <a:xfrm>
          <a:off x="0" y="0"/>
          <a:ext cx="0" cy="0"/>
          <a:chOff x="0" y="0"/>
          <a:chExt cx="0" cy="0"/>
        </a:xfrm>
      </p:grpSpPr>
      <p:sp>
        <p:nvSpPr>
          <p:cNvPr id="9" name="Tittel 1">
            <a:extLst>
              <a:ext uri="{FF2B5EF4-FFF2-40B4-BE49-F238E27FC236}">
                <a16:creationId xmlns:a16="http://schemas.microsoft.com/office/drawing/2014/main" id="{76372768-F159-C41C-E724-4BB4000A8117}"/>
              </a:ext>
            </a:extLst>
          </p:cNvPr>
          <p:cNvSpPr>
            <a:spLocks noGrp="1"/>
          </p:cNvSpPr>
          <p:nvPr>
            <p:ph type="ctrTitle"/>
          </p:nvPr>
        </p:nvSpPr>
        <p:spPr>
          <a:xfrm>
            <a:off x="695324" y="825500"/>
            <a:ext cx="6301583" cy="2458812"/>
          </a:xfrm>
        </p:spPr>
        <p:txBody>
          <a:bodyPr anchor="b"/>
          <a:lstStyle>
            <a:lvl1pPr algn="l">
              <a:defRPr sz="5500"/>
            </a:lvl1pPr>
          </a:lstStyle>
          <a:p>
            <a:r>
              <a:rPr lang="en-US"/>
              <a:t>Click to edit Master title style</a:t>
            </a:r>
            <a:endParaRPr lang="en-GB"/>
          </a:p>
        </p:txBody>
      </p:sp>
      <p:sp>
        <p:nvSpPr>
          <p:cNvPr id="10" name="Undertittel 2">
            <a:extLst>
              <a:ext uri="{FF2B5EF4-FFF2-40B4-BE49-F238E27FC236}">
                <a16:creationId xmlns:a16="http://schemas.microsoft.com/office/drawing/2014/main" id="{8E8475A3-4AA1-759E-762D-268C6020CE5F}"/>
              </a:ext>
            </a:extLst>
          </p:cNvPr>
          <p:cNvSpPr>
            <a:spLocks noGrp="1"/>
          </p:cNvSpPr>
          <p:nvPr>
            <p:ph type="subTitle" idx="1"/>
          </p:nvPr>
        </p:nvSpPr>
        <p:spPr>
          <a:xfrm>
            <a:off x="695324" y="3373514"/>
            <a:ext cx="6301583" cy="1655762"/>
          </a:xfrm>
        </p:spPr>
        <p:txBody>
          <a:bodyPr/>
          <a:lstStyle>
            <a:lvl1pPr marL="0" indent="0" algn="l">
              <a:buNone/>
              <a:defRPr sz="21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16" name="Plassholder for bilde">
            <a:extLst>
              <a:ext uri="{FF2B5EF4-FFF2-40B4-BE49-F238E27FC236}">
                <a16:creationId xmlns:a16="http://schemas.microsoft.com/office/drawing/2014/main" id="{A5782B52-4235-C120-3AD3-3B2C0B037376}"/>
              </a:ext>
            </a:extLst>
          </p:cNvPr>
          <p:cNvSpPr>
            <a:spLocks noGrp="1"/>
          </p:cNvSpPr>
          <p:nvPr>
            <p:ph type="pic" sz="quarter" idx="14" hasCustomPrompt="1"/>
          </p:nvPr>
        </p:nvSpPr>
        <p:spPr>
          <a:xfrm>
            <a:off x="6553202" y="0"/>
            <a:ext cx="5638801" cy="6858000"/>
          </a:xfrm>
          <a:custGeom>
            <a:avLst/>
            <a:gdLst>
              <a:gd name="connsiteX0" fmla="*/ 3501263 w 11277602"/>
              <a:gd name="connsiteY0" fmla="*/ 0 h 13716000"/>
              <a:gd name="connsiteX1" fmla="*/ 11277602 w 11277602"/>
              <a:gd name="connsiteY1" fmla="*/ 0 h 13716000"/>
              <a:gd name="connsiteX2" fmla="*/ 11277602 w 11277602"/>
              <a:gd name="connsiteY2" fmla="*/ 13716000 h 13716000"/>
              <a:gd name="connsiteX3" fmla="*/ 0 w 11277602"/>
              <a:gd name="connsiteY3" fmla="*/ 13716000 h 13716000"/>
              <a:gd name="connsiteX4" fmla="*/ 3535680 w 11277602"/>
              <a:gd name="connsiteY4" fmla="*/ 1282446 h 13716000"/>
              <a:gd name="connsiteX5" fmla="*/ 3501263 w 11277602"/>
              <a:gd name="connsiteY5"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77602" h="13716000">
                <a:moveTo>
                  <a:pt x="3501263" y="0"/>
                </a:moveTo>
                <a:lnTo>
                  <a:pt x="11277602" y="0"/>
                </a:lnTo>
                <a:lnTo>
                  <a:pt x="11277602" y="13716000"/>
                </a:lnTo>
                <a:lnTo>
                  <a:pt x="0" y="13716000"/>
                </a:lnTo>
                <a:cubicBezTo>
                  <a:pt x="2241423" y="10105136"/>
                  <a:pt x="3535680" y="5844922"/>
                  <a:pt x="3535680" y="1282446"/>
                </a:cubicBezTo>
                <a:cubicBezTo>
                  <a:pt x="3535680" y="852170"/>
                  <a:pt x="3523996" y="424561"/>
                  <a:pt x="3501263" y="0"/>
                </a:cubicBezTo>
                <a:close/>
              </a:path>
            </a:pathLst>
          </a:custGeom>
          <a:solidFill>
            <a:srgbClr val="FFFFFF"/>
          </a:solidFill>
        </p:spPr>
        <p:txBody>
          <a:bodyPr wrap="square" lIns="2232000" rIns="360000" anchor="ctr" anchorCtr="0">
            <a:noAutofit/>
          </a:bodyPr>
          <a:lstStyle>
            <a:lvl1pPr marL="0" indent="0">
              <a:spcBef>
                <a:spcPts val="0"/>
              </a:spcBef>
              <a:buNone/>
              <a:defRPr sz="1200">
                <a:solidFill>
                  <a:srgbClr val="D1D1D1"/>
                </a:solidFill>
              </a:defRPr>
            </a:lvl1pPr>
          </a:lstStyle>
          <a:p>
            <a:r>
              <a:rPr lang="en-GB" noProof="0"/>
              <a:t>Insert picture</a:t>
            </a:r>
            <a:br>
              <a:rPr lang="en-GB" noProof="0"/>
            </a:br>
            <a:br>
              <a:rPr lang="en-GB" noProof="0"/>
            </a:br>
            <a:r>
              <a:rPr lang="en-GB" noProof="0"/>
              <a:t>1. Select this placeholder and choose an image from Tryg’s Imageshop located to the right in the «Insert» menu . You can also click on the Icon to select an image from your computer. </a:t>
            </a:r>
            <a:br>
              <a:rPr lang="en-GB" noProof="0"/>
            </a:br>
            <a:br>
              <a:rPr lang="en-GB" noProof="0"/>
            </a:br>
            <a:r>
              <a:rPr lang="en-GB" noProof="0"/>
              <a:t>2. After inserting the image, you can change the size and position. Click on «Picture  format» and select «Crop» from the main ribbon. </a:t>
            </a:r>
          </a:p>
        </p:txBody>
      </p:sp>
      <p:sp>
        <p:nvSpPr>
          <p:cNvPr id="15" name="Logo i plassholder">
            <a:extLst>
              <a:ext uri="{FF2B5EF4-FFF2-40B4-BE49-F238E27FC236}">
                <a16:creationId xmlns:a16="http://schemas.microsoft.com/office/drawing/2014/main" id="{809B697A-9A5B-87ED-89F0-75C777DFA0D8}"/>
              </a:ext>
            </a:extLst>
          </p:cNvPr>
          <p:cNvSpPr>
            <a:spLocks noGrp="1"/>
          </p:cNvSpPr>
          <p:nvPr>
            <p:ph type="body" sz="quarter" idx="15"/>
          </p:nvPr>
        </p:nvSpPr>
        <p:spPr>
          <a:xfrm>
            <a:off x="10600535" y="253781"/>
            <a:ext cx="928159" cy="396868"/>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no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72FBB429-BB32-2743-1A49-7CFABA4CB5B0}"/>
              </a:ext>
            </a:extLst>
          </p:cNvPr>
          <p:cNvSpPr>
            <a:spLocks noGrp="1"/>
          </p:cNvSpPr>
          <p:nvPr>
            <p:ph type="dt" sz="half" idx="16"/>
          </p:nvPr>
        </p:nvSpPr>
        <p:spPr/>
        <p:txBody>
          <a:bodyPr/>
          <a:lstStyle/>
          <a:p>
            <a:fld id="{1B46CF89-9F67-ED43-B411-14125CCF9D61}" type="datetime1">
              <a:rPr lang="en-GB" smtClean="0"/>
              <a:t>12/03/2025</a:t>
            </a:fld>
            <a:endParaRPr lang="en-GB"/>
          </a:p>
        </p:txBody>
      </p:sp>
      <p:sp>
        <p:nvSpPr>
          <p:cNvPr id="5" name="Footer Placeholder 4">
            <a:extLst>
              <a:ext uri="{FF2B5EF4-FFF2-40B4-BE49-F238E27FC236}">
                <a16:creationId xmlns:a16="http://schemas.microsoft.com/office/drawing/2014/main" id="{1FACF483-5036-2A3E-B33E-BAFCAFFE802A}"/>
              </a:ext>
            </a:extLst>
          </p:cNvPr>
          <p:cNvSpPr>
            <a:spLocks noGrp="1"/>
          </p:cNvSpPr>
          <p:nvPr>
            <p:ph type="ftr" sz="quarter" idx="17"/>
          </p:nvPr>
        </p:nvSpPr>
        <p:spPr/>
        <p:txBody>
          <a:bodyPr/>
          <a:lstStyle/>
          <a:p>
            <a:endParaRPr lang="en-GB"/>
          </a:p>
        </p:txBody>
      </p:sp>
      <p:sp>
        <p:nvSpPr>
          <p:cNvPr id="6" name="Slide Number Placeholder 5">
            <a:extLst>
              <a:ext uri="{FF2B5EF4-FFF2-40B4-BE49-F238E27FC236}">
                <a16:creationId xmlns:a16="http://schemas.microsoft.com/office/drawing/2014/main" id="{67371398-E3AB-21C4-65DD-E0DBBAE008F3}"/>
              </a:ext>
            </a:extLst>
          </p:cNvPr>
          <p:cNvSpPr>
            <a:spLocks noGrp="1"/>
          </p:cNvSpPr>
          <p:nvPr>
            <p:ph type="sldNum" sz="quarter" idx="18"/>
          </p:nvPr>
        </p:nvSpPr>
        <p:spPr/>
        <p:txBody>
          <a:bodyPr/>
          <a:lstStyle/>
          <a:p>
            <a:fld id="{BE2ACD00-28B2-4D17-A930-2C9F8441C7CA}" type="slidenum">
              <a:rPr lang="en-GB" smtClean="0"/>
              <a:pPr/>
              <a:t>‹#›</a:t>
            </a:fld>
            <a:endParaRPr lang="en-GB"/>
          </a:p>
        </p:txBody>
      </p:sp>
      <p:sp>
        <p:nvSpPr>
          <p:cNvPr id="11" name="TextBox 10">
            <a:extLst>
              <a:ext uri="{FF2B5EF4-FFF2-40B4-BE49-F238E27FC236}">
                <a16:creationId xmlns:a16="http://schemas.microsoft.com/office/drawing/2014/main" id="{233080CA-F7BF-7F89-469D-F56007D9D7BA}"/>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GB" sz="1000" b="1">
                <a:solidFill>
                  <a:srgbClr val="D1D1D1"/>
                </a:solidFill>
                <a:latin typeface="Verdana" panose="020B0604030504040204" pitchFamily="34" charset="0"/>
                <a:ea typeface="Verdana" panose="020B0604030504040204" pitchFamily="34" charset="0"/>
                <a:cs typeface="Verdana" panose="020B0604030504040204" pitchFamily="34" charset="0"/>
              </a:rPr>
              <a:t>Divider/Title/Picture B</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TextBox 4">
            <a:extLst>
              <a:ext uri="{FF2B5EF4-FFF2-40B4-BE49-F238E27FC236}">
                <a16:creationId xmlns:a16="http://schemas.microsoft.com/office/drawing/2014/main" id="{4F465BBC-8D77-6BAE-7432-B0ED1A4BA263}"/>
              </a:ext>
            </a:extLst>
          </p:cNvPr>
          <p:cNvSpPr txBox="1"/>
          <p:nvPr userDrawn="1"/>
        </p:nvSpPr>
        <p:spPr>
          <a:xfrm>
            <a:off x="-2146220" y="3414607"/>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Subtitle/lead paragraph: </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1-5 lines</a:t>
            </a:r>
          </a:p>
        </p:txBody>
      </p:sp>
      <p:sp>
        <p:nvSpPr>
          <p:cNvPr id="2" name="TextBox 9">
            <a:extLst>
              <a:ext uri="{FF2B5EF4-FFF2-40B4-BE49-F238E27FC236}">
                <a16:creationId xmlns:a16="http://schemas.microsoft.com/office/drawing/2014/main" id="{3FFBF2FC-989C-0539-BEEC-AF8250D19DDB}"/>
              </a:ext>
            </a:extLst>
          </p:cNvPr>
          <p:cNvSpPr txBox="1"/>
          <p:nvPr userDrawn="1"/>
        </p:nvSpPr>
        <p:spPr>
          <a:xfrm>
            <a:off x="12214227" y="2746715"/>
            <a:ext cx="2381248" cy="2577629"/>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top menu.</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“Open Imageshop”  all the way to right on the menu. Log-in with your Tryg-user.*</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lifebuoy-icon. Choose “Home” on the top menu and click the “Reset” button in the top Ribbon. The logo will appear and the master elements will snap back in correct position.</a:t>
            </a:r>
          </a:p>
          <a:p>
            <a:pPr fontAlgn="ctr">
              <a:spcBef>
                <a:spcPts val="650"/>
              </a:spcBef>
            </a:pP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you are not </a:t>
            </a:r>
            <a:r>
              <a:rPr lang="en-GB" sz="800"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already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registered as a Tryg-</a:t>
            </a:r>
            <a:r>
              <a:rPr lang="en-GB" sz="800"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user you can do this by visiting: tryg.imageshop.org. You can only use your Tryg-email.</a:t>
            </a:r>
            <a:endPar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id="{F167F5B3-0CCC-EF4C-D229-279D8252FB54}"/>
              </a:ext>
            </a:extLst>
          </p:cNvPr>
          <p:cNvPicPr>
            <a:picLocks noChangeAspect="1"/>
          </p:cNvPicPr>
          <p:nvPr userDrawn="1"/>
        </p:nvPicPr>
        <p:blipFill>
          <a:blip r:embed="rId4">
            <a:alphaModFix amt="50000"/>
          </a:blip>
          <a:stretch>
            <a:fillRect/>
          </a:stretch>
        </p:blipFill>
        <p:spPr>
          <a:xfrm>
            <a:off x="12264788" y="2493490"/>
            <a:ext cx="1105061" cy="246875"/>
          </a:xfrm>
          <a:prstGeom prst="rect">
            <a:avLst/>
          </a:prstGeom>
        </p:spPr>
      </p:pic>
      <p:sp>
        <p:nvSpPr>
          <p:cNvPr id="8" name="TextBox 5">
            <a:extLst>
              <a:ext uri="{FF2B5EF4-FFF2-40B4-BE49-F238E27FC236}">
                <a16:creationId xmlns:a16="http://schemas.microsoft.com/office/drawing/2014/main" id="{D03CE7E5-58B0-BC87-D2FF-A6D0C130F2BA}"/>
              </a:ext>
            </a:extLst>
          </p:cNvPr>
          <p:cNvSpPr txBox="1"/>
          <p:nvPr userDrawn="1"/>
        </p:nvSpPr>
        <p:spPr>
          <a:xfrm>
            <a:off x="-2078736" y="4333660"/>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
        <p:nvSpPr>
          <p:cNvPr id="13" name="TextBox 3">
            <a:extLst>
              <a:ext uri="{FF2B5EF4-FFF2-40B4-BE49-F238E27FC236}">
                <a16:creationId xmlns:a16="http://schemas.microsoft.com/office/drawing/2014/main" id="{A65AB11E-0DA8-0A87-A682-36BB2FAECE99}"/>
              </a:ext>
            </a:extLst>
          </p:cNvPr>
          <p:cNvSpPr txBox="1"/>
          <p:nvPr userDrawn="1"/>
        </p:nvSpPr>
        <p:spPr>
          <a:xfrm>
            <a:off x="-2123694" y="1618020"/>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1-3 lines</a:t>
            </a:r>
          </a:p>
        </p:txBody>
      </p:sp>
    </p:spTree>
    <p:extLst>
      <p:ext uri="{BB962C8B-B14F-4D97-AF65-F5344CB8AC3E}">
        <p14:creationId xmlns:p14="http://schemas.microsoft.com/office/powerpoint/2010/main" val="198243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80">
          <p15:clr>
            <a:srgbClr val="FBAE40"/>
          </p15:clr>
        </p15:guide>
        <p15:guide id="2" pos="192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ligned with logo">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F77EDC89-EC50-7887-13EF-4967CDF0067D}"/>
              </a:ext>
            </a:extLst>
          </p:cNvPr>
          <p:cNvSpPr>
            <a:spLocks noGrp="1"/>
          </p:cNvSpPr>
          <p:nvPr>
            <p:ph type="title"/>
          </p:nvPr>
        </p:nvSpPr>
        <p:spPr>
          <a:xfrm>
            <a:off x="695325" y="278218"/>
            <a:ext cx="9753773" cy="400110"/>
          </a:xfrm>
        </p:spPr>
        <p:txBody>
          <a:bodyPr anchor="t" anchorCtr="0">
            <a:noAutofit/>
          </a:bodyPr>
          <a:lstStyle>
            <a:lvl1pPr>
              <a:defRPr sz="2600"/>
            </a:lvl1pPr>
          </a:lstStyle>
          <a:p>
            <a:endParaRPr lang="en-GB"/>
          </a:p>
        </p:txBody>
      </p:sp>
      <p:sp>
        <p:nvSpPr>
          <p:cNvPr id="3" name="Grafikk i plassholder">
            <a:extLst>
              <a:ext uri="{FF2B5EF4-FFF2-40B4-BE49-F238E27FC236}">
                <a16:creationId xmlns:a16="http://schemas.microsoft.com/office/drawing/2014/main" id="{A559FC59-1141-B33B-CD2C-2E8CCEB99ABF}"/>
              </a:ext>
              <a:ext uri="{C183D7F6-B498-43B3-948B-1728B52AA6E4}">
                <adec:decorative xmlns:adec="http://schemas.microsoft.com/office/drawing/2017/decorative" val="1"/>
              </a:ext>
            </a:extLst>
          </p:cNvPr>
          <p:cNvSpPr>
            <a:spLocks noGrp="1"/>
          </p:cNvSpPr>
          <p:nvPr>
            <p:ph type="body" sz="quarter" idx="17"/>
          </p:nvPr>
        </p:nvSpPr>
        <p:spPr>
          <a:xfrm>
            <a:off x="11118850"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a:t>Click to add text</a:t>
            </a:r>
          </a:p>
        </p:txBody>
      </p:sp>
      <p:sp>
        <p:nvSpPr>
          <p:cNvPr id="17" name="Date Placeholder 16">
            <a:extLst>
              <a:ext uri="{FF2B5EF4-FFF2-40B4-BE49-F238E27FC236}">
                <a16:creationId xmlns:a16="http://schemas.microsoft.com/office/drawing/2014/main" id="{035DC82A-BB52-4F11-7AFF-E5F25B02FE46}"/>
              </a:ext>
            </a:extLst>
          </p:cNvPr>
          <p:cNvSpPr>
            <a:spLocks noGrp="1"/>
          </p:cNvSpPr>
          <p:nvPr>
            <p:ph type="dt" sz="half" idx="14"/>
          </p:nvPr>
        </p:nvSpPr>
        <p:spPr/>
        <p:txBody>
          <a:bodyPr/>
          <a:lstStyle/>
          <a:p>
            <a:fld id="{375360CE-CE4D-4B49-8A75-32D3B54175F9}" type="datetime1">
              <a:rPr lang="en-GB" smtClean="0"/>
              <a:t>12/03/2025</a:t>
            </a:fld>
            <a:endParaRPr lang="en-GB"/>
          </a:p>
        </p:txBody>
      </p:sp>
      <p:sp>
        <p:nvSpPr>
          <p:cNvPr id="18" name="Footer Placeholder 17">
            <a:extLst>
              <a:ext uri="{FF2B5EF4-FFF2-40B4-BE49-F238E27FC236}">
                <a16:creationId xmlns:a16="http://schemas.microsoft.com/office/drawing/2014/main" id="{77B7223A-55CA-9E9F-5B71-1FAB4ECD022B}"/>
              </a:ext>
            </a:extLst>
          </p:cNvPr>
          <p:cNvSpPr>
            <a:spLocks noGrp="1"/>
          </p:cNvSpPr>
          <p:nvPr>
            <p:ph type="ftr" sz="quarter" idx="15"/>
          </p:nvPr>
        </p:nvSpPr>
        <p:spPr/>
        <p:txBody>
          <a:bodyPr/>
          <a:lstStyle/>
          <a:p>
            <a:endParaRPr lang="en-GB"/>
          </a:p>
        </p:txBody>
      </p:sp>
      <p:sp>
        <p:nvSpPr>
          <p:cNvPr id="19" name="Slide Number Placeholder 18">
            <a:extLst>
              <a:ext uri="{FF2B5EF4-FFF2-40B4-BE49-F238E27FC236}">
                <a16:creationId xmlns:a16="http://schemas.microsoft.com/office/drawing/2014/main" id="{B294D6BA-AFB1-77D9-13B1-7BC7EA1B473E}"/>
              </a:ext>
            </a:extLst>
          </p:cNvPr>
          <p:cNvSpPr>
            <a:spLocks noGrp="1"/>
          </p:cNvSpPr>
          <p:nvPr>
            <p:ph type="sldNum" sz="quarter" idx="16"/>
          </p:nvPr>
        </p:nvSpPr>
        <p:spPr/>
        <p:txBody>
          <a:bodyPr/>
          <a:lstStyle/>
          <a:p>
            <a:fld id="{BE2ACD00-28B2-4D17-A930-2C9F8441C7CA}" type="slidenum">
              <a:rPr lang="en-GB" smtClean="0"/>
              <a:pPr/>
              <a:t>‹#›</a:t>
            </a:fld>
            <a:endParaRPr lang="en-GB"/>
          </a:p>
        </p:txBody>
      </p:sp>
      <p:sp>
        <p:nvSpPr>
          <p:cNvPr id="4" name="TextBox 3">
            <a:extLst>
              <a:ext uri="{FF2B5EF4-FFF2-40B4-BE49-F238E27FC236}">
                <a16:creationId xmlns:a16="http://schemas.microsoft.com/office/drawing/2014/main" id="{9D933242-13E4-391B-5B85-159508DCC828}"/>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pPr marL="0" marR="0" lvl="0" indent="0" algn="l" defTabSz="914377" rtl="0" eaLnBrk="1" fontAlgn="ctr" latinLnBrk="0" hangingPunct="1">
              <a:lnSpc>
                <a:spcPct val="100000"/>
              </a:lnSpc>
              <a:spcBef>
                <a:spcPts val="651"/>
              </a:spcBef>
              <a:spcAft>
                <a:spcPts val="0"/>
              </a:spcAft>
              <a:buClrTx/>
              <a:buSzTx/>
              <a:buFont typeface="Arial" panose="020B0604020202020204" pitchFamily="34" charset="0"/>
              <a:buNone/>
              <a:tabLst/>
              <a:defRPr/>
            </a:pPr>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Title aligned with logo</a:t>
            </a:r>
          </a:p>
        </p:txBody>
      </p:sp>
      <p:sp>
        <p:nvSpPr>
          <p:cNvPr id="12" name="TextBox 11">
            <a:extLst>
              <a:ext uri="{FF2B5EF4-FFF2-40B4-BE49-F238E27FC236}">
                <a16:creationId xmlns:a16="http://schemas.microsoft.com/office/drawing/2014/main" id="{39BE6720-0535-0431-B360-94A93EF94393}"/>
              </a:ext>
            </a:extLst>
          </p:cNvPr>
          <p:cNvSpPr txBox="1"/>
          <p:nvPr userDrawn="1"/>
        </p:nvSpPr>
        <p:spPr>
          <a:xfrm>
            <a:off x="-2146220" y="278218"/>
            <a:ext cx="2123694"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 line</a:t>
            </a:r>
          </a:p>
        </p:txBody>
      </p:sp>
      <p:sp>
        <p:nvSpPr>
          <p:cNvPr id="2" name="TextBox 12">
            <a:extLst>
              <a:ext uri="{FF2B5EF4-FFF2-40B4-BE49-F238E27FC236}">
                <a16:creationId xmlns:a16="http://schemas.microsoft.com/office/drawing/2014/main" id="{AB1D5D34-FCF3-0B59-CEA6-6DF4D9A52932}"/>
              </a:ext>
            </a:extLst>
          </p:cNvPr>
          <p:cNvSpPr txBox="1"/>
          <p:nvPr userDrawn="1"/>
        </p:nvSpPr>
        <p:spPr>
          <a:xfrm>
            <a:off x="12177660" y="5758163"/>
            <a:ext cx="2569597" cy="461665"/>
          </a:xfrm>
          <a:prstGeom prst="rect">
            <a:avLst/>
          </a:prstGeom>
          <a:noFill/>
          <a:ln w="6350">
            <a:noFill/>
          </a:ln>
          <a:effectLst/>
        </p:spPr>
        <p:txBody>
          <a:bodyPr wrap="square">
            <a:spAutoFit/>
          </a:bodyPr>
          <a:lstStyle/>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4122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ligned with logo/Content">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F77EDC89-EC50-7887-13EF-4967CDF0067D}"/>
              </a:ext>
            </a:extLst>
          </p:cNvPr>
          <p:cNvSpPr>
            <a:spLocks noGrp="1"/>
          </p:cNvSpPr>
          <p:nvPr>
            <p:ph type="title"/>
          </p:nvPr>
        </p:nvSpPr>
        <p:spPr>
          <a:xfrm>
            <a:off x="695325" y="278218"/>
            <a:ext cx="9720523" cy="400110"/>
          </a:xfrm>
        </p:spPr>
        <p:txBody>
          <a:bodyPr anchor="t" anchorCtr="0">
            <a:noAutofit/>
          </a:bodyPr>
          <a:lstStyle>
            <a:lvl1pPr>
              <a:defRPr sz="2600"/>
            </a:lvl1pPr>
          </a:lstStyle>
          <a:p>
            <a:endParaRPr lang="en-GB"/>
          </a:p>
        </p:txBody>
      </p:sp>
      <p:sp>
        <p:nvSpPr>
          <p:cNvPr id="8" name="Grafikk i plassholder">
            <a:extLst>
              <a:ext uri="{FF2B5EF4-FFF2-40B4-BE49-F238E27FC236}">
                <a16:creationId xmlns:a16="http://schemas.microsoft.com/office/drawing/2014/main" id="{2ADA3258-6C8D-D848-6AC2-063D6F12C620}"/>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GB"/>
              <a:t>Click to add text</a:t>
            </a:r>
          </a:p>
        </p:txBody>
      </p:sp>
      <p:sp>
        <p:nvSpPr>
          <p:cNvPr id="2" name="Date Placeholder 1">
            <a:extLst>
              <a:ext uri="{FF2B5EF4-FFF2-40B4-BE49-F238E27FC236}">
                <a16:creationId xmlns:a16="http://schemas.microsoft.com/office/drawing/2014/main" id="{10037B86-341A-D3F8-541D-00526977E56D}"/>
              </a:ext>
            </a:extLst>
          </p:cNvPr>
          <p:cNvSpPr>
            <a:spLocks noGrp="1"/>
          </p:cNvSpPr>
          <p:nvPr>
            <p:ph type="dt" sz="half" idx="14"/>
          </p:nvPr>
        </p:nvSpPr>
        <p:spPr/>
        <p:txBody>
          <a:bodyPr/>
          <a:lstStyle/>
          <a:p>
            <a:fld id="{EC0F4608-1C22-6B42-BB5D-805740FF240F}" type="datetime1">
              <a:rPr lang="en-GB" smtClean="0"/>
              <a:t>12/03/2025</a:t>
            </a:fld>
            <a:endParaRPr lang="en-GB"/>
          </a:p>
        </p:txBody>
      </p:sp>
      <p:sp>
        <p:nvSpPr>
          <p:cNvPr id="3" name="Footer Placeholder 2">
            <a:extLst>
              <a:ext uri="{FF2B5EF4-FFF2-40B4-BE49-F238E27FC236}">
                <a16:creationId xmlns:a16="http://schemas.microsoft.com/office/drawing/2014/main" id="{949FA85D-FE7B-C82E-C975-08C394369F18}"/>
              </a:ext>
            </a:extLst>
          </p:cNvPr>
          <p:cNvSpPr>
            <a:spLocks noGrp="1"/>
          </p:cNvSpPr>
          <p:nvPr>
            <p:ph type="ftr" sz="quarter" idx="15"/>
          </p:nvPr>
        </p:nvSpPr>
        <p:spPr/>
        <p:txBody>
          <a:bodyPr/>
          <a:lstStyle/>
          <a:p>
            <a:endParaRPr lang="en-GB"/>
          </a:p>
        </p:txBody>
      </p:sp>
      <p:sp>
        <p:nvSpPr>
          <p:cNvPr id="4" name="Slide Number Placeholder 3">
            <a:extLst>
              <a:ext uri="{FF2B5EF4-FFF2-40B4-BE49-F238E27FC236}">
                <a16:creationId xmlns:a16="http://schemas.microsoft.com/office/drawing/2014/main" id="{92A8F469-F117-3F5E-3437-7BCAFAC5D134}"/>
              </a:ext>
            </a:extLst>
          </p:cNvPr>
          <p:cNvSpPr>
            <a:spLocks noGrp="1"/>
          </p:cNvSpPr>
          <p:nvPr>
            <p:ph type="sldNum" sz="quarter" idx="16"/>
          </p:nvPr>
        </p:nvSpPr>
        <p:spPr/>
        <p:txBody>
          <a:bodyPr/>
          <a:lstStyle/>
          <a:p>
            <a:fld id="{BE2ACD00-28B2-4D17-A930-2C9F8441C7CA}" type="slidenum">
              <a:rPr lang="en-GB" smtClean="0"/>
              <a:pPr/>
              <a:t>‹#›</a:t>
            </a:fld>
            <a:endParaRPr lang="en-GB"/>
          </a:p>
        </p:txBody>
      </p:sp>
      <p:sp>
        <p:nvSpPr>
          <p:cNvPr id="17" name="Plassholder for innhold 2">
            <a:extLst>
              <a:ext uri="{FF2B5EF4-FFF2-40B4-BE49-F238E27FC236}">
                <a16:creationId xmlns:a16="http://schemas.microsoft.com/office/drawing/2014/main" id="{84C424CA-89BA-95EE-DE4E-E379CFF4FEF6}"/>
              </a:ext>
            </a:extLst>
          </p:cNvPr>
          <p:cNvSpPr>
            <a:spLocks noGrp="1"/>
          </p:cNvSpPr>
          <p:nvPr>
            <p:ph idx="1" hasCustomPrompt="1"/>
          </p:nvPr>
        </p:nvSpPr>
        <p:spPr>
          <a:xfrm>
            <a:off x="695327" y="825501"/>
            <a:ext cx="10801351" cy="5348288"/>
          </a:xfrm>
        </p:spPr>
        <p:txBody>
          <a:bodyPr/>
          <a:lstStyle>
            <a:lvl1pPr marL="0" indent="0">
              <a:buNone/>
              <a:defRPr/>
            </a:lvl1pPr>
          </a:lstStyle>
          <a:p>
            <a:pPr lvl="0"/>
            <a:r>
              <a:rPr lang="en-GB"/>
              <a:t>Click to add text. Use indent level 4 for subtitle and level 2-3 for bullets. </a:t>
            </a:r>
            <a:br>
              <a:rPr lang="en-GB"/>
            </a:br>
            <a:r>
              <a:rPr lang="en-GB"/>
              <a:t>You can add or remove columns in the textbox by clicking the columns icon. </a:t>
            </a:r>
          </a:p>
          <a:p>
            <a:pPr lvl="1"/>
            <a:r>
              <a:rPr lang="en-GB"/>
              <a:t>Second level</a:t>
            </a:r>
          </a:p>
          <a:p>
            <a:pPr lvl="2"/>
            <a:r>
              <a:rPr lang="en-GB"/>
              <a:t>Third level</a:t>
            </a:r>
          </a:p>
          <a:p>
            <a:pPr lvl="3"/>
            <a:r>
              <a:rPr lang="en-GB"/>
              <a:t>Fourth level</a:t>
            </a:r>
          </a:p>
          <a:p>
            <a:pPr lvl="4"/>
            <a:r>
              <a:rPr lang="en-GB"/>
              <a:t>Fifth level</a:t>
            </a:r>
          </a:p>
        </p:txBody>
      </p:sp>
      <p:sp>
        <p:nvSpPr>
          <p:cNvPr id="7" name="TextBox 6">
            <a:extLst>
              <a:ext uri="{FF2B5EF4-FFF2-40B4-BE49-F238E27FC236}">
                <a16:creationId xmlns:a16="http://schemas.microsoft.com/office/drawing/2014/main" id="{46B018BE-CFC8-E8E1-661A-31F8388154B1}"/>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pPr marL="0" marR="0" lvl="0" indent="0" algn="l" defTabSz="914377" rtl="0" eaLnBrk="1" fontAlgn="ctr" latinLnBrk="0" hangingPunct="1">
              <a:lnSpc>
                <a:spcPct val="100000"/>
              </a:lnSpc>
              <a:spcBef>
                <a:spcPts val="651"/>
              </a:spcBef>
              <a:spcAft>
                <a:spcPts val="0"/>
              </a:spcAft>
              <a:buClrTx/>
              <a:buSzTx/>
              <a:buFont typeface="Arial" panose="020B0604020202020204" pitchFamily="34" charset="0"/>
              <a:buNone/>
              <a:tabLst/>
              <a:defRPr/>
            </a:pPr>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Title aligned with logo/Content</a:t>
            </a:r>
          </a:p>
        </p:txBody>
      </p:sp>
      <p:sp>
        <p:nvSpPr>
          <p:cNvPr id="11" name="TextBox 10">
            <a:extLst>
              <a:ext uri="{FF2B5EF4-FFF2-40B4-BE49-F238E27FC236}">
                <a16:creationId xmlns:a16="http://schemas.microsoft.com/office/drawing/2014/main" id="{E36A45CF-762C-1ABA-60D1-5338003D3B6C}"/>
              </a:ext>
            </a:extLst>
          </p:cNvPr>
          <p:cNvSpPr txBox="1"/>
          <p:nvPr userDrawn="1"/>
        </p:nvSpPr>
        <p:spPr>
          <a:xfrm>
            <a:off x="12214226" y="4785794"/>
            <a:ext cx="2569597" cy="461665"/>
          </a:xfrm>
          <a:prstGeom prst="rect">
            <a:avLst/>
          </a:prstGeom>
          <a:noFill/>
          <a:ln w="6350">
            <a:noFill/>
          </a:ln>
          <a:effectLst/>
        </p:spPr>
        <p:txBody>
          <a:bodyPr wrap="square">
            <a:spAutoFit/>
          </a:bodyPr>
          <a:lstStyle/>
          <a:p>
            <a:pP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Remove arch: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lang="en-GB" sz="12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a:extLst>
              <a:ext uri="{FF2B5EF4-FFF2-40B4-BE49-F238E27FC236}">
                <a16:creationId xmlns:a16="http://schemas.microsoft.com/office/drawing/2014/main" id="{166FFA06-85C3-E5CD-5090-150F1F1632B4}"/>
              </a:ext>
            </a:extLst>
          </p:cNvPr>
          <p:cNvSpPr txBox="1"/>
          <p:nvPr userDrawn="1"/>
        </p:nvSpPr>
        <p:spPr>
          <a:xfrm>
            <a:off x="-2146220" y="278218"/>
            <a:ext cx="2123694"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 line</a:t>
            </a:r>
          </a:p>
        </p:txBody>
      </p:sp>
      <p:sp>
        <p:nvSpPr>
          <p:cNvPr id="26" name="TextBox 5">
            <a:extLst>
              <a:ext uri="{FF2B5EF4-FFF2-40B4-BE49-F238E27FC236}">
                <a16:creationId xmlns:a16="http://schemas.microsoft.com/office/drawing/2014/main" id="{409D618F-BFAB-91C5-6570-6A65F1A65613}"/>
              </a:ext>
            </a:extLst>
          </p:cNvPr>
          <p:cNvSpPr txBox="1"/>
          <p:nvPr userDrawn="1"/>
        </p:nvSpPr>
        <p:spPr>
          <a:xfrm>
            <a:off x="-2224710" y="1114306"/>
            <a:ext cx="2202184" cy="461665"/>
          </a:xfrm>
          <a:prstGeom prst="rect">
            <a:avLst/>
          </a:prstGeom>
          <a:noFill/>
          <a:ln w="6350">
            <a:noFill/>
          </a:ln>
          <a:effectLst/>
        </p:spPr>
        <p:txBody>
          <a:bodyPr wrap="square" anchor="ctr">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Text and levels: </a:t>
            </a: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27" name="Picture 26">
            <a:extLst>
              <a:ext uri="{FF2B5EF4-FFF2-40B4-BE49-F238E27FC236}">
                <a16:creationId xmlns:a16="http://schemas.microsoft.com/office/drawing/2014/main" id="{0D0361C2-E967-4F38-08F1-B0DDF9312DD8}"/>
              </a:ext>
            </a:extLst>
          </p:cNvPr>
          <p:cNvPicPr>
            <a:picLocks noChangeAspect="1"/>
          </p:cNvPicPr>
          <p:nvPr userDrawn="1"/>
        </p:nvPicPr>
        <p:blipFill>
          <a:blip r:embed="rId4">
            <a:alphaModFix amt="60000"/>
          </a:blip>
          <a:stretch>
            <a:fillRect/>
          </a:stretch>
        </p:blipFill>
        <p:spPr>
          <a:xfrm>
            <a:off x="-503816" y="985305"/>
            <a:ext cx="387292" cy="138319"/>
          </a:xfrm>
          <a:prstGeom prst="rect">
            <a:avLst/>
          </a:prstGeom>
        </p:spPr>
      </p:pic>
      <p:sp>
        <p:nvSpPr>
          <p:cNvPr id="28" name="TextBox 12">
            <a:extLst>
              <a:ext uri="{FF2B5EF4-FFF2-40B4-BE49-F238E27FC236}">
                <a16:creationId xmlns:a16="http://schemas.microsoft.com/office/drawing/2014/main" id="{700D492C-EB43-2C11-9A2D-5CE518E44261}"/>
              </a:ext>
            </a:extLst>
          </p:cNvPr>
          <p:cNvSpPr txBox="1"/>
          <p:nvPr userDrawn="1"/>
        </p:nvSpPr>
        <p:spPr>
          <a:xfrm>
            <a:off x="-2272239" y="2159039"/>
            <a:ext cx="2247898" cy="461665"/>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Columns: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add or remove columns in the textbox by clicking the columns icon. </a:t>
            </a:r>
          </a:p>
        </p:txBody>
      </p:sp>
      <p:pic>
        <p:nvPicPr>
          <p:cNvPr id="29" name="Picture 28">
            <a:extLst>
              <a:ext uri="{FF2B5EF4-FFF2-40B4-BE49-F238E27FC236}">
                <a16:creationId xmlns:a16="http://schemas.microsoft.com/office/drawing/2014/main" id="{D64B444F-9F07-3BA0-DF39-C122FB8E3247}"/>
              </a:ext>
            </a:extLst>
          </p:cNvPr>
          <p:cNvPicPr>
            <a:picLocks noChangeAspect="1"/>
          </p:cNvPicPr>
          <p:nvPr userDrawn="1"/>
        </p:nvPicPr>
        <p:blipFill>
          <a:blip r:embed="rId5">
            <a:alphaModFix amt="40000"/>
          </a:blip>
          <a:stretch>
            <a:fillRect/>
          </a:stretch>
        </p:blipFill>
        <p:spPr>
          <a:xfrm>
            <a:off x="-478288" y="2002417"/>
            <a:ext cx="368805" cy="208044"/>
          </a:xfrm>
          <a:prstGeom prst="rect">
            <a:avLst/>
          </a:prstGeom>
        </p:spPr>
      </p:pic>
      <p:sp>
        <p:nvSpPr>
          <p:cNvPr id="6" name="TextBox 5">
            <a:extLst>
              <a:ext uri="{FF2B5EF4-FFF2-40B4-BE49-F238E27FC236}">
                <a16:creationId xmlns:a16="http://schemas.microsoft.com/office/drawing/2014/main" id="{337095E8-8087-99F4-4FF3-AF382E693BC7}"/>
              </a:ext>
            </a:extLst>
          </p:cNvPr>
          <p:cNvSpPr txBox="1"/>
          <p:nvPr userDrawn="1"/>
        </p:nvSpPr>
        <p:spPr>
          <a:xfrm>
            <a:off x="-2224706" y="3495697"/>
            <a:ext cx="2202180" cy="1290097"/>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Insert object: </a:t>
            </a: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PS! </a:t>
            </a: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If the picture/object is placed in front of the logo. Click the “Reset” button in the top Ribbon. The the logo will appear and the master elements will snap back into correct position.</a:t>
            </a:r>
          </a:p>
        </p:txBody>
      </p:sp>
      <p:pic>
        <p:nvPicPr>
          <p:cNvPr id="9" name="Picture 8">
            <a:extLst>
              <a:ext uri="{FF2B5EF4-FFF2-40B4-BE49-F238E27FC236}">
                <a16:creationId xmlns:a16="http://schemas.microsoft.com/office/drawing/2014/main" id="{2EAA1A2C-C824-6389-1B23-B402D0AB5BF7}"/>
              </a:ext>
            </a:extLst>
          </p:cNvPr>
          <p:cNvPicPr>
            <a:picLocks noChangeAspect="1"/>
          </p:cNvPicPr>
          <p:nvPr userDrawn="1"/>
        </p:nvPicPr>
        <p:blipFill>
          <a:blip r:embed="rId6"/>
          <a:stretch>
            <a:fillRect/>
          </a:stretch>
        </p:blipFill>
        <p:spPr>
          <a:xfrm>
            <a:off x="-1679944" y="3278228"/>
            <a:ext cx="1579295" cy="217833"/>
          </a:xfrm>
          <a:prstGeom prst="rect">
            <a:avLst/>
          </a:prstGeom>
        </p:spPr>
      </p:pic>
      <p:sp>
        <p:nvSpPr>
          <p:cNvPr id="10" name="TextBox 5">
            <a:extLst>
              <a:ext uri="{FF2B5EF4-FFF2-40B4-BE49-F238E27FC236}">
                <a16:creationId xmlns:a16="http://schemas.microsoft.com/office/drawing/2014/main" id="{6ED7C143-4195-4E1B-0CF7-2B7741E940A2}"/>
              </a:ext>
            </a:extLst>
          </p:cNvPr>
          <p:cNvSpPr txBox="1"/>
          <p:nvPr userDrawn="1"/>
        </p:nvSpPr>
        <p:spPr>
          <a:xfrm>
            <a:off x="-2056210" y="4928517"/>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168839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 dark background/picture">
    <p:spTree>
      <p:nvGrpSpPr>
        <p:cNvPr id="1" name=""/>
        <p:cNvGrpSpPr/>
        <p:nvPr/>
      </p:nvGrpSpPr>
      <p:grpSpPr>
        <a:xfrm>
          <a:off x="0" y="0"/>
          <a:ext cx="0" cy="0"/>
          <a:chOff x="0" y="0"/>
          <a:chExt cx="0" cy="0"/>
        </a:xfrm>
      </p:grpSpPr>
      <p:sp>
        <p:nvSpPr>
          <p:cNvPr id="7" name="Plassholder for bilde">
            <a:extLst>
              <a:ext uri="{FF2B5EF4-FFF2-40B4-BE49-F238E27FC236}">
                <a16:creationId xmlns:a16="http://schemas.microsoft.com/office/drawing/2014/main" id="{8FAFE263-9DCC-3EB9-F3DB-C1C15D1B87B4}"/>
              </a:ext>
            </a:extLst>
          </p:cNvPr>
          <p:cNvSpPr>
            <a:spLocks noGrp="1"/>
          </p:cNvSpPr>
          <p:nvPr>
            <p:ph type="pic" sz="quarter" idx="14" hasCustomPrompt="1"/>
          </p:nvPr>
        </p:nvSpPr>
        <p:spPr>
          <a:xfrm>
            <a:off x="0" y="0"/>
            <a:ext cx="12192000" cy="6858000"/>
          </a:xfrm>
          <a:prstGeom prst="rect">
            <a:avLst/>
          </a:prstGeom>
          <a:noFill/>
        </p:spPr>
        <p:txBody>
          <a:bodyPr wrap="square" lIns="720000" rIns="7200000" bIns="720000" anchor="ctr" anchorCtr="0">
            <a:noAutofit/>
          </a:bodyPr>
          <a:lstStyle>
            <a:lvl1pPr marL="0" indent="0">
              <a:spcBef>
                <a:spcPts val="0"/>
              </a:spcBef>
              <a:buNone/>
              <a:defRPr sz="1200">
                <a:solidFill>
                  <a:srgbClr val="D1D1D1"/>
                </a:solidFill>
              </a:defRPr>
            </a:lvl1pPr>
          </a:lstStyle>
          <a:p>
            <a:r>
              <a:rPr lang="en-GB" noProof="0"/>
              <a:t>Insert picture</a:t>
            </a:r>
            <a:br>
              <a:rPr lang="en-GB" noProof="0"/>
            </a:br>
            <a:br>
              <a:rPr lang="en-GB" noProof="0"/>
            </a:br>
            <a:r>
              <a:rPr lang="en-GB" noProof="0"/>
              <a:t>1. Select this placeholder and choose an image from Tryg’s Imageshop located to the right in the «Insert» menu . You can also click on the Icon to select an image from your computer. </a:t>
            </a:r>
            <a:br>
              <a:rPr lang="en-GB" noProof="0"/>
            </a:br>
            <a:br>
              <a:rPr lang="en-GB" noProof="0"/>
            </a:br>
            <a:r>
              <a:rPr lang="en-GB" noProof="0"/>
              <a:t>2. After inserting the image, you can change the size and position. Click on «Picture  format» and select «Crop» from the main ribbon. </a:t>
            </a:r>
          </a:p>
        </p:txBody>
      </p:sp>
      <p:sp>
        <p:nvSpPr>
          <p:cNvPr id="8" name="Logo i plassholder">
            <a:extLst>
              <a:ext uri="{FF2B5EF4-FFF2-40B4-BE49-F238E27FC236}">
                <a16:creationId xmlns:a16="http://schemas.microsoft.com/office/drawing/2014/main" id="{3EC1E399-9BBC-9DE1-0FF3-BDACF828A74E}"/>
              </a:ext>
            </a:extLst>
          </p:cNvPr>
          <p:cNvSpPr>
            <a:spLocks noGrp="1"/>
          </p:cNvSpPr>
          <p:nvPr>
            <p:ph type="body" sz="quarter" idx="15"/>
          </p:nvPr>
        </p:nvSpPr>
        <p:spPr>
          <a:xfrm>
            <a:off x="10600535" y="253781"/>
            <a:ext cx="928159" cy="396868"/>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noFill/>
              </a:defRPr>
            </a:lvl1pPr>
          </a:lstStyle>
          <a:p>
            <a:pPr lvl="0"/>
            <a:endParaRPr lang="en-GB"/>
          </a:p>
        </p:txBody>
      </p:sp>
      <p:sp>
        <p:nvSpPr>
          <p:cNvPr id="2" name="Date Placeholder 1">
            <a:extLst>
              <a:ext uri="{FF2B5EF4-FFF2-40B4-BE49-F238E27FC236}">
                <a16:creationId xmlns:a16="http://schemas.microsoft.com/office/drawing/2014/main" id="{E3965EB3-2354-0087-33B7-BB5A7AFE4267}"/>
              </a:ext>
            </a:extLst>
          </p:cNvPr>
          <p:cNvSpPr>
            <a:spLocks noGrp="1"/>
          </p:cNvSpPr>
          <p:nvPr>
            <p:ph type="dt" sz="half" idx="16"/>
          </p:nvPr>
        </p:nvSpPr>
        <p:spPr/>
        <p:txBody>
          <a:bodyPr/>
          <a:lstStyle/>
          <a:p>
            <a:fld id="{CA324E28-B07D-3445-BDB8-B57A6AE4D4C4}" type="datetime1">
              <a:rPr lang="en-GB" smtClean="0"/>
              <a:t>12/03/2025</a:t>
            </a:fld>
            <a:endParaRPr lang="en-GB"/>
          </a:p>
        </p:txBody>
      </p:sp>
      <p:sp>
        <p:nvSpPr>
          <p:cNvPr id="3" name="Footer Placeholder 2">
            <a:extLst>
              <a:ext uri="{FF2B5EF4-FFF2-40B4-BE49-F238E27FC236}">
                <a16:creationId xmlns:a16="http://schemas.microsoft.com/office/drawing/2014/main" id="{E079B881-75EC-C577-C2DE-466CFF46111B}"/>
              </a:ext>
            </a:extLst>
          </p:cNvPr>
          <p:cNvSpPr>
            <a:spLocks noGrp="1"/>
          </p:cNvSpPr>
          <p:nvPr>
            <p:ph type="ftr" sz="quarter" idx="17"/>
          </p:nvPr>
        </p:nvSpPr>
        <p:spPr/>
        <p:txBody>
          <a:bodyPr/>
          <a:lstStyle/>
          <a:p>
            <a:endParaRPr lang="en-GB"/>
          </a:p>
        </p:txBody>
      </p:sp>
      <p:sp>
        <p:nvSpPr>
          <p:cNvPr id="4" name="Slide Number Placeholder 3">
            <a:extLst>
              <a:ext uri="{FF2B5EF4-FFF2-40B4-BE49-F238E27FC236}">
                <a16:creationId xmlns:a16="http://schemas.microsoft.com/office/drawing/2014/main" id="{10AC459A-1A44-CC25-991B-52F4D9D37C27}"/>
              </a:ext>
            </a:extLst>
          </p:cNvPr>
          <p:cNvSpPr>
            <a:spLocks noGrp="1"/>
          </p:cNvSpPr>
          <p:nvPr>
            <p:ph type="sldNum" sz="quarter" idx="18"/>
          </p:nvPr>
        </p:nvSpPr>
        <p:spPr/>
        <p:txBody>
          <a:bodyPr/>
          <a:lstStyle/>
          <a:p>
            <a:fld id="{BE2ACD00-28B2-4D17-A930-2C9F8441C7CA}" type="slidenum">
              <a:rPr lang="en-GB" smtClean="0"/>
              <a:pPr/>
              <a:t>‹#›</a:t>
            </a:fld>
            <a:endParaRPr lang="en-GB"/>
          </a:p>
        </p:txBody>
      </p:sp>
      <p:sp>
        <p:nvSpPr>
          <p:cNvPr id="12" name="TextBox 11">
            <a:extLst>
              <a:ext uri="{FF2B5EF4-FFF2-40B4-BE49-F238E27FC236}">
                <a16:creationId xmlns:a16="http://schemas.microsoft.com/office/drawing/2014/main" id="{8E2AC44A-93D0-218A-EDB7-EFF2B72EE0C4}"/>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pPr marL="0" marR="0" lvl="0" indent="0" algn="l" defTabSz="914377" rtl="0" eaLnBrk="1" fontAlgn="ctr" latinLnBrk="0" hangingPunct="1">
              <a:lnSpc>
                <a:spcPct val="100000"/>
              </a:lnSpc>
              <a:spcBef>
                <a:spcPts val="651"/>
              </a:spcBef>
              <a:spcAft>
                <a:spcPts val="0"/>
              </a:spcAft>
              <a:buClrTx/>
              <a:buSzTx/>
              <a:buFont typeface="Arial" panose="020B0604020202020204" pitchFamily="34" charset="0"/>
              <a:buNone/>
              <a:tabLst/>
              <a:defRPr/>
            </a:pPr>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Title on dark background/picture</a:t>
            </a:r>
          </a:p>
        </p:txBody>
      </p:sp>
      <p:sp>
        <p:nvSpPr>
          <p:cNvPr id="30" name="TextBox 9">
            <a:extLst>
              <a:ext uri="{FF2B5EF4-FFF2-40B4-BE49-F238E27FC236}">
                <a16:creationId xmlns:a16="http://schemas.microsoft.com/office/drawing/2014/main" id="{DF6E7DBD-BF08-260C-49FE-9198DCBAAC2A}"/>
              </a:ext>
            </a:extLst>
          </p:cNvPr>
          <p:cNvSpPr txBox="1"/>
          <p:nvPr userDrawn="1"/>
        </p:nvSpPr>
        <p:spPr>
          <a:xfrm>
            <a:off x="12214227" y="3308985"/>
            <a:ext cx="2381248" cy="2331407"/>
          </a:xfrm>
          <a:prstGeom prst="rect">
            <a:avLst/>
          </a:prstGeom>
          <a:noFill/>
          <a:ln w="6350">
            <a:noFill/>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defTabSz="914400" eaLnBrk="1" fontAlgn="auto" latinLnBrk="0" hangingPunct="1">
              <a:lnSpc>
                <a:spcPct val="100000"/>
              </a:lnSpc>
              <a:spcBef>
                <a:spcPts val="0"/>
              </a:spcBef>
              <a:spcAft>
                <a:spcPts val="0"/>
              </a:spcAft>
              <a:buClrTx/>
              <a:buSzTx/>
              <a:buFont typeface="Wingdings" pitchFamily="2" charset="2"/>
              <a:buNone/>
              <a:tabLst/>
              <a:defRPr/>
            </a:pPr>
            <a:r>
              <a:rPr kumimoji="0" lang="en-GB" sz="800" b="0" i="0" u="none" strike="noStrike" kern="0" cap="none" spc="0" normalizeH="0" baseline="0" noProof="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main ribbon.</a:t>
            </a:r>
            <a:b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Click on the «Open Imageshop» button to the right in the main ribbon. Log-in with your Tryg-user.*</a:t>
            </a:r>
            <a:b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rgbClr val="FFFFFF">
                    <a:lumMod val="75000"/>
                  </a:srgbClr>
                </a:solidFill>
                <a:effectLst/>
                <a:uLnTx/>
                <a:uFillTx/>
                <a:sym typeface="Wingdings" panose="05000000000000000000" pitchFamily="2" charset="2"/>
              </a:rPr>
              <a:t> </a:t>
            </a: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defTabSz="914400" eaLnBrk="1" fontAlgn="auto" latinLnBrk="0" hangingPunct="1">
              <a:lnSpc>
                <a:spcPct val="100000"/>
              </a:lnSpc>
              <a:spcBef>
                <a:spcPts val="0"/>
              </a:spcBef>
              <a:spcAft>
                <a:spcPts val="0"/>
              </a:spcAft>
              <a:buClrTx/>
              <a:buSzTx/>
              <a:buFont typeface="Wingdings" pitchFamily="2" charset="2"/>
              <a:buNone/>
              <a:tabLst/>
              <a:defRPr/>
            </a:pPr>
            <a:r>
              <a:rPr kumimoji="0" lang="en-GB" sz="800" b="1"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icon. Click the “Reset” button in the top Ribbon. The logo will appear and the master elements will snap back in correct position.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FFFFFF">
                    <a:lumMod val="75000"/>
                  </a:srgbClr>
                </a:solidFill>
                <a:effectLst/>
                <a:uLnTx/>
                <a:uFillTx/>
                <a:latin typeface="Verdana" panose="020B0604030504040204" pitchFamily="34" charset="0"/>
                <a:ea typeface="Verdana" panose="020B0604030504040204" pitchFamily="34" charset="0"/>
                <a:cs typeface="Verdana" panose="020B0604030504040204" pitchFamily="34" charset="0"/>
              </a:rPr>
              <a:t>*If you are not registered as a Tryg-user already you can do this by visiting: tryg.imageshop.org</a:t>
            </a:r>
          </a:p>
        </p:txBody>
      </p:sp>
      <p:pic>
        <p:nvPicPr>
          <p:cNvPr id="31" name="Picture 30">
            <a:extLst>
              <a:ext uri="{FF2B5EF4-FFF2-40B4-BE49-F238E27FC236}">
                <a16:creationId xmlns:a16="http://schemas.microsoft.com/office/drawing/2014/main" id="{8FDC76D5-8373-0DB1-F386-AEBE66B8A5E6}"/>
              </a:ext>
            </a:extLst>
          </p:cNvPr>
          <p:cNvPicPr>
            <a:picLocks noChangeAspect="1"/>
          </p:cNvPicPr>
          <p:nvPr userDrawn="1"/>
        </p:nvPicPr>
        <p:blipFill>
          <a:blip r:embed="rId4">
            <a:alphaModFix amt="50000"/>
          </a:blip>
          <a:stretch>
            <a:fillRect/>
          </a:stretch>
        </p:blipFill>
        <p:spPr>
          <a:xfrm>
            <a:off x="12264788" y="3055760"/>
            <a:ext cx="1105061" cy="246875"/>
          </a:xfrm>
          <a:prstGeom prst="rect">
            <a:avLst/>
          </a:prstGeom>
        </p:spPr>
      </p:pic>
      <p:sp>
        <p:nvSpPr>
          <p:cNvPr id="32" name="TextBox 3">
            <a:extLst>
              <a:ext uri="{FF2B5EF4-FFF2-40B4-BE49-F238E27FC236}">
                <a16:creationId xmlns:a16="http://schemas.microsoft.com/office/drawing/2014/main" id="{34421E90-FB3A-74A2-C4A0-D486A5804258}"/>
              </a:ext>
            </a:extLst>
          </p:cNvPr>
          <p:cNvSpPr txBox="1"/>
          <p:nvPr userDrawn="1"/>
        </p:nvSpPr>
        <p:spPr>
          <a:xfrm>
            <a:off x="-2146220" y="4389439"/>
            <a:ext cx="2123694" cy="338554"/>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Title: </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Recommended 1-2 lines</a:t>
            </a:r>
          </a:p>
        </p:txBody>
      </p:sp>
      <p:sp>
        <p:nvSpPr>
          <p:cNvPr id="34" name="TextBox 5">
            <a:extLst>
              <a:ext uri="{FF2B5EF4-FFF2-40B4-BE49-F238E27FC236}">
                <a16:creationId xmlns:a16="http://schemas.microsoft.com/office/drawing/2014/main" id="{15B5DB5B-285F-BB1E-96A8-3D4F4AAE86CC}"/>
              </a:ext>
            </a:extLst>
          </p:cNvPr>
          <p:cNvSpPr txBox="1"/>
          <p:nvPr userDrawn="1"/>
        </p:nvSpPr>
        <p:spPr>
          <a:xfrm>
            <a:off x="-2202183" y="985305"/>
            <a:ext cx="2179657" cy="1323439"/>
          </a:xfrm>
          <a:prstGeom prst="rect">
            <a:avLst/>
          </a:prstGeom>
          <a:noFill/>
          <a:ln w="6350">
            <a:noFill/>
          </a:ln>
          <a:effectLst/>
        </p:spPr>
        <p:txBody>
          <a:bodyPr wrap="square">
            <a:spAutoFit/>
          </a:bodyPr>
          <a:lstStyle/>
          <a:p>
            <a:pPr algn="r">
              <a:defRPr/>
            </a:pPr>
            <a: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Best placement of header:</a:t>
            </a:r>
            <a:br>
              <a:rPr lang="en-GB" sz="800" b="1"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br>
            <a:r>
              <a:rPr lang="en-GB" sz="800" kern="0">
                <a:solidFill>
                  <a:srgbClr val="FFFFFF">
                    <a:lumMod val="75000"/>
                  </a:srgbClr>
                </a:solidFill>
                <a:latin typeface="Verdana" panose="020B0604030504040204" pitchFamily="34" charset="0"/>
                <a:ea typeface="Verdana" panose="020B0604030504040204" pitchFamily="34" charset="0"/>
                <a:cs typeface="Verdana" panose="020B0604030504040204" pitchFamily="34" charset="0"/>
              </a:rPr>
              <a:t>When placing text directly on a picture, you may encounter bad contrast and poor readability. Don’t put an overlay on an image that is transparent. Instead place the overlay on an area that gives good contrast - or simply change the colour of the text. This gives the best contrast for reading.</a:t>
            </a:r>
          </a:p>
        </p:txBody>
      </p:sp>
      <p:sp>
        <p:nvSpPr>
          <p:cNvPr id="5" name="Tittel 1">
            <a:extLst>
              <a:ext uri="{FF2B5EF4-FFF2-40B4-BE49-F238E27FC236}">
                <a16:creationId xmlns:a16="http://schemas.microsoft.com/office/drawing/2014/main" id="{F77EDC89-EC50-7887-13EF-4967CDF0067D}"/>
              </a:ext>
            </a:extLst>
          </p:cNvPr>
          <p:cNvSpPr>
            <a:spLocks noGrp="1"/>
          </p:cNvSpPr>
          <p:nvPr>
            <p:ph type="title"/>
          </p:nvPr>
        </p:nvSpPr>
        <p:spPr>
          <a:xfrm>
            <a:off x="695327" y="4389439"/>
            <a:ext cx="10801351" cy="1784350"/>
          </a:xfrm>
        </p:spPr>
        <p:txBody>
          <a:bodyPr anchor="t" anchorCtr="0">
            <a:noAutofit/>
          </a:bodyPr>
          <a:lstStyle>
            <a:lvl1pPr>
              <a:lnSpc>
                <a:spcPct val="88000"/>
              </a:lnSpc>
              <a:defRPr sz="5500" b="1">
                <a:solidFill>
                  <a:schemeClr val="tx1"/>
                </a:solidFill>
                <a:latin typeface="+mn-lt"/>
              </a:defRPr>
            </a:lvl1pPr>
          </a:lstStyle>
          <a:p>
            <a:endParaRPr lang="en-GB"/>
          </a:p>
        </p:txBody>
      </p:sp>
      <p:sp>
        <p:nvSpPr>
          <p:cNvPr id="6" name="TextBox 5">
            <a:extLst>
              <a:ext uri="{FF2B5EF4-FFF2-40B4-BE49-F238E27FC236}">
                <a16:creationId xmlns:a16="http://schemas.microsoft.com/office/drawing/2014/main" id="{A19DD41D-F3C7-4FF5-2F43-59195B74906F}"/>
              </a:ext>
            </a:extLst>
          </p:cNvPr>
          <p:cNvSpPr txBox="1"/>
          <p:nvPr userDrawn="1"/>
        </p:nvSpPr>
        <p:spPr>
          <a:xfrm>
            <a:off x="-2056210" y="4928517"/>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
        <p:nvSpPr>
          <p:cNvPr id="9" name="Rectangle 8">
            <a:extLst>
              <a:ext uri="{FF2B5EF4-FFF2-40B4-BE49-F238E27FC236}">
                <a16:creationId xmlns:a16="http://schemas.microsoft.com/office/drawing/2014/main" id="{35FD89B5-31B1-7615-3DA4-5E5E9761675E}"/>
              </a:ext>
            </a:extLst>
          </p:cNvPr>
          <p:cNvSpPr/>
          <p:nvPr userDrawn="1"/>
        </p:nvSpPr>
        <p:spPr>
          <a:xfrm>
            <a:off x="4763729" y="848032"/>
            <a:ext cx="1976284" cy="123886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08914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Picture">
    <p:bg>
      <p:bgPr>
        <a:solidFill>
          <a:schemeClr val="bg2"/>
        </a:solidFill>
        <a:effectLst/>
      </p:bgPr>
    </p:bg>
    <p:spTree>
      <p:nvGrpSpPr>
        <p:cNvPr id="1" name=""/>
        <p:cNvGrpSpPr/>
        <p:nvPr/>
      </p:nvGrpSpPr>
      <p:grpSpPr>
        <a:xfrm>
          <a:off x="0" y="0"/>
          <a:ext cx="0" cy="0"/>
          <a:chOff x="0" y="0"/>
          <a:chExt cx="0" cy="0"/>
        </a:xfrm>
      </p:grpSpPr>
      <p:sp>
        <p:nvSpPr>
          <p:cNvPr id="9" name="Tittel 1">
            <a:extLst>
              <a:ext uri="{FF2B5EF4-FFF2-40B4-BE49-F238E27FC236}">
                <a16:creationId xmlns:a16="http://schemas.microsoft.com/office/drawing/2014/main" id="{76372768-F159-C41C-E724-4BB4000A8117}"/>
              </a:ext>
            </a:extLst>
          </p:cNvPr>
          <p:cNvSpPr>
            <a:spLocks noGrp="1"/>
          </p:cNvSpPr>
          <p:nvPr>
            <p:ph type="ctrTitle"/>
          </p:nvPr>
        </p:nvSpPr>
        <p:spPr>
          <a:xfrm>
            <a:off x="8280000" y="5400000"/>
            <a:ext cx="3236006" cy="458972"/>
          </a:xfrm>
        </p:spPr>
        <p:txBody>
          <a:bodyPr wrap="square" anchor="b">
            <a:spAutoFit/>
          </a:bodyPr>
          <a:lstStyle>
            <a:lvl1pPr algn="r">
              <a:defRPr sz="3251"/>
            </a:lvl1pPr>
          </a:lstStyle>
          <a:p>
            <a:r>
              <a:rPr lang="en-US"/>
              <a:t>Click to edit Master title style</a:t>
            </a:r>
            <a:endParaRPr lang="en-GB"/>
          </a:p>
        </p:txBody>
      </p:sp>
      <p:sp>
        <p:nvSpPr>
          <p:cNvPr id="12" name="Plassholder for bilde 11">
            <a:extLst>
              <a:ext uri="{FF2B5EF4-FFF2-40B4-BE49-F238E27FC236}">
                <a16:creationId xmlns:a16="http://schemas.microsoft.com/office/drawing/2014/main" id="{B2849F4F-F8DD-AC41-3C8F-542E653A513E}"/>
              </a:ext>
            </a:extLst>
          </p:cNvPr>
          <p:cNvSpPr>
            <a:spLocks noGrp="1"/>
          </p:cNvSpPr>
          <p:nvPr>
            <p:ph type="pic" sz="quarter" idx="14" hasCustomPrompt="1"/>
          </p:nvPr>
        </p:nvSpPr>
        <p:spPr>
          <a:xfrm>
            <a:off x="2" y="0"/>
            <a:ext cx="9827705" cy="6858000"/>
          </a:xfrm>
          <a:custGeom>
            <a:avLst/>
            <a:gdLst>
              <a:gd name="connsiteX0" fmla="*/ 0 w 19655410"/>
              <a:gd name="connsiteY0" fmla="*/ 0 h 13716000"/>
              <a:gd name="connsiteX1" fmla="*/ 19655410 w 19655410"/>
              <a:gd name="connsiteY1" fmla="*/ 0 h 13716000"/>
              <a:gd name="connsiteX2" fmla="*/ 15164181 w 19655410"/>
              <a:gd name="connsiteY2" fmla="*/ 13716000 h 13716000"/>
              <a:gd name="connsiteX3" fmla="*/ 0 w 1965541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9655410" h="13716000">
                <a:moveTo>
                  <a:pt x="0" y="0"/>
                </a:moveTo>
                <a:lnTo>
                  <a:pt x="19655410" y="0"/>
                </a:lnTo>
                <a:cubicBezTo>
                  <a:pt x="16855440" y="3856355"/>
                  <a:pt x="15193899" y="8592820"/>
                  <a:pt x="15164181" y="13716000"/>
                </a:cubicBezTo>
                <a:lnTo>
                  <a:pt x="0" y="13716000"/>
                </a:lnTo>
                <a:close/>
              </a:path>
            </a:pathLst>
          </a:custGeom>
          <a:solidFill>
            <a:srgbClr val="FFFFFF"/>
          </a:solidFill>
        </p:spPr>
        <p:txBody>
          <a:bodyPr wrap="square" lIns="684000" rIns="4248000" anchor="ctr" anchorCtr="0">
            <a:noAutofit/>
          </a:bodyPr>
          <a:lstStyle>
            <a:lvl1pPr marL="0" indent="0">
              <a:spcBef>
                <a:spcPts val="0"/>
              </a:spcBef>
              <a:buNone/>
              <a:defRPr sz="1200">
                <a:solidFill>
                  <a:srgbClr val="999999"/>
                </a:solidFill>
              </a:defRPr>
            </a:lvl1pPr>
          </a:lstStyle>
          <a:p>
            <a:r>
              <a:rPr lang="en-GB" noProof="0"/>
              <a:t>Insert picture</a:t>
            </a:r>
            <a:br>
              <a:rPr lang="en-GB" noProof="0"/>
            </a:br>
            <a:br>
              <a:rPr lang="en-GB" noProof="0"/>
            </a:br>
            <a:r>
              <a:rPr lang="en-GB" noProof="0"/>
              <a:t>1. Select this placeholder and choose an image from Tryg’s Imageshop located to the right in the «Insert» menu . You can also click on the Icon to select an image from your computer. </a:t>
            </a:r>
            <a:br>
              <a:rPr lang="en-GB" noProof="0"/>
            </a:br>
            <a:br>
              <a:rPr lang="en-GB" noProof="0"/>
            </a:br>
            <a:r>
              <a:rPr lang="en-GB" noProof="0"/>
              <a:t>2. After inserting the image, you can change the size and position. Click on «Picture  format» and select «Crop» from the main ribbon. </a:t>
            </a:r>
          </a:p>
        </p:txBody>
      </p:sp>
      <p:sp>
        <p:nvSpPr>
          <p:cNvPr id="4" name="Date Placeholder 3">
            <a:extLst>
              <a:ext uri="{FF2B5EF4-FFF2-40B4-BE49-F238E27FC236}">
                <a16:creationId xmlns:a16="http://schemas.microsoft.com/office/drawing/2014/main" id="{81FB7471-12CE-6A7A-F701-150902F9CAB5}"/>
              </a:ext>
            </a:extLst>
          </p:cNvPr>
          <p:cNvSpPr>
            <a:spLocks noGrp="1"/>
          </p:cNvSpPr>
          <p:nvPr>
            <p:ph type="dt" sz="half" idx="15"/>
          </p:nvPr>
        </p:nvSpPr>
        <p:spPr/>
        <p:txBody>
          <a:bodyPr/>
          <a:lstStyle/>
          <a:p>
            <a:fld id="{9C5586DA-A459-694C-B7B0-36422334DA00}" type="datetime1">
              <a:rPr lang="en-GB" smtClean="0"/>
              <a:t>12/03/2025</a:t>
            </a:fld>
            <a:endParaRPr lang="en-GB"/>
          </a:p>
        </p:txBody>
      </p:sp>
      <p:sp>
        <p:nvSpPr>
          <p:cNvPr id="5" name="Footer Placeholder 4">
            <a:extLst>
              <a:ext uri="{FF2B5EF4-FFF2-40B4-BE49-F238E27FC236}">
                <a16:creationId xmlns:a16="http://schemas.microsoft.com/office/drawing/2014/main" id="{DF7EA746-19C8-B465-9C08-FF907840D0E3}"/>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7759C777-88D5-E948-F7D3-1FB1767A4BF6}"/>
              </a:ext>
            </a:extLst>
          </p:cNvPr>
          <p:cNvSpPr>
            <a:spLocks noGrp="1"/>
          </p:cNvSpPr>
          <p:nvPr>
            <p:ph type="sldNum" sz="quarter" idx="17"/>
          </p:nvPr>
        </p:nvSpPr>
        <p:spPr/>
        <p:txBody>
          <a:bodyPr/>
          <a:lstStyle/>
          <a:p>
            <a:fld id="{BE2ACD00-28B2-4D17-A930-2C9F8441C7CA}" type="slidenum">
              <a:rPr lang="en-GB" smtClean="0"/>
              <a:pPr/>
              <a:t>‹#›</a:t>
            </a:fld>
            <a:endParaRPr lang="en-GB"/>
          </a:p>
        </p:txBody>
      </p:sp>
      <p:sp>
        <p:nvSpPr>
          <p:cNvPr id="2" name="TextBox 1">
            <a:extLst>
              <a:ext uri="{FF2B5EF4-FFF2-40B4-BE49-F238E27FC236}">
                <a16:creationId xmlns:a16="http://schemas.microsoft.com/office/drawing/2014/main" id="{AB8C0EE2-A6ED-A01F-F0D7-9FA4781F4C0C}"/>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GB" sz="1000" b="1">
                <a:solidFill>
                  <a:srgbClr val="D1D1D1"/>
                </a:solidFill>
                <a:latin typeface="Verdana" panose="020B0604030504040204" pitchFamily="34" charset="0"/>
                <a:ea typeface="Verdana" panose="020B0604030504040204" pitchFamily="34" charset="0"/>
                <a:cs typeface="Verdana" panose="020B0604030504040204" pitchFamily="34" charset="0"/>
              </a:rPr>
              <a:t>Divider/Title/Picture</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Box 3">
            <a:extLst>
              <a:ext uri="{FF2B5EF4-FFF2-40B4-BE49-F238E27FC236}">
                <a16:creationId xmlns:a16="http://schemas.microsoft.com/office/drawing/2014/main" id="{18C913A6-591B-A36C-C7F8-39C7CD567FCF}"/>
              </a:ext>
            </a:extLst>
          </p:cNvPr>
          <p:cNvSpPr txBox="1"/>
          <p:nvPr userDrawn="1"/>
        </p:nvSpPr>
        <p:spPr>
          <a:xfrm>
            <a:off x="12191998" y="4961934"/>
            <a:ext cx="2123694" cy="338554"/>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1-6 lines</a:t>
            </a:r>
          </a:p>
        </p:txBody>
      </p:sp>
      <p:sp>
        <p:nvSpPr>
          <p:cNvPr id="3" name="TextBox 9">
            <a:extLst>
              <a:ext uri="{FF2B5EF4-FFF2-40B4-BE49-F238E27FC236}">
                <a16:creationId xmlns:a16="http://schemas.microsoft.com/office/drawing/2014/main" id="{134D6858-D307-5460-9855-C17131B1743E}"/>
              </a:ext>
            </a:extLst>
          </p:cNvPr>
          <p:cNvSpPr txBox="1"/>
          <p:nvPr userDrawn="1"/>
        </p:nvSpPr>
        <p:spPr>
          <a:xfrm>
            <a:off x="-2700528" y="3046025"/>
            <a:ext cx="2700528" cy="20851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Tryg Imageshop:</a:t>
            </a:r>
          </a:p>
          <a:p>
            <a:pPr marL="0" marR="0" lvl="0" indent="0" algn="r"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the picture box (Not the icon).</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“Insert” from the top menu.</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Click on “Open Imageshop”  all the way to right on the menu. Log-in with your Tryg-user.*</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Choose/search an image and click “Insert”.</a:t>
            </a:r>
          </a:p>
          <a:p>
            <a:pPr marL="0" marR="0" lvl="0" indent="0" algn="r"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lifebuoy-icon. Choose “Home” on the top menu and click the “Reset” button in the top Ribbon. The logo will appear and the master elements will snap back in correct position.</a:t>
            </a:r>
          </a:p>
          <a:p>
            <a:pPr algn="r" fontAlgn="ctr">
              <a:spcBef>
                <a:spcPts val="650"/>
              </a:spcBef>
            </a:pP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you are not </a:t>
            </a:r>
            <a:r>
              <a:rPr lang="en-GB" sz="800"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already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registered as a Tryg-</a:t>
            </a:r>
            <a:r>
              <a:rPr lang="en-GB" sz="800"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user you can do this by visiting: tryg.imageshop.org. You can only use your Tryg-email.</a:t>
            </a:r>
            <a:endPar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id="{278E5755-E460-A731-146F-8C0447EDE1E3}"/>
              </a:ext>
            </a:extLst>
          </p:cNvPr>
          <p:cNvPicPr>
            <a:picLocks noChangeAspect="1"/>
          </p:cNvPicPr>
          <p:nvPr userDrawn="1"/>
        </p:nvPicPr>
        <p:blipFill>
          <a:blip r:embed="rId2">
            <a:alphaModFix amt="50000"/>
          </a:blip>
          <a:stretch>
            <a:fillRect/>
          </a:stretch>
        </p:blipFill>
        <p:spPr>
          <a:xfrm>
            <a:off x="-1227200" y="2739661"/>
            <a:ext cx="1105061" cy="246875"/>
          </a:xfrm>
          <a:prstGeom prst="rect">
            <a:avLst/>
          </a:prstGeom>
        </p:spPr>
      </p:pic>
      <p:sp>
        <p:nvSpPr>
          <p:cNvPr id="8" name="TextBox 5">
            <a:extLst>
              <a:ext uri="{FF2B5EF4-FFF2-40B4-BE49-F238E27FC236}">
                <a16:creationId xmlns:a16="http://schemas.microsoft.com/office/drawing/2014/main" id="{D040A125-3147-A515-EAF9-9269A0DC3FCE}"/>
              </a:ext>
            </a:extLst>
          </p:cNvPr>
          <p:cNvSpPr txBox="1"/>
          <p:nvPr userDrawn="1"/>
        </p:nvSpPr>
        <p:spPr>
          <a:xfrm>
            <a:off x="12191998" y="5275543"/>
            <a:ext cx="2056210" cy="707886"/>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308226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Title/Content">
    <p:spTree>
      <p:nvGrpSpPr>
        <p:cNvPr id="1" name=""/>
        <p:cNvGrpSpPr/>
        <p:nvPr/>
      </p:nvGrpSpPr>
      <p:grpSpPr>
        <a:xfrm>
          <a:off x="0" y="0"/>
          <a:ext cx="0" cy="0"/>
          <a:chOff x="0" y="0"/>
          <a:chExt cx="0" cy="0"/>
        </a:xfrm>
      </p:grpSpPr>
      <p:sp>
        <p:nvSpPr>
          <p:cNvPr id="9" name="Grafikk i plassholder">
            <a:extLst>
              <a:ext uri="{FF2B5EF4-FFF2-40B4-BE49-F238E27FC236}">
                <a16:creationId xmlns:a16="http://schemas.microsoft.com/office/drawing/2014/main" id="{7F8B8672-3BAF-5852-883E-2730642694D4}"/>
              </a:ext>
              <a:ext uri="{C183D7F6-B498-43B3-948B-1728B52AA6E4}">
                <adec:decorative xmlns:adec="http://schemas.microsoft.com/office/drawing/2017/decorative" val="1"/>
              </a:ext>
            </a:extLst>
          </p:cNvPr>
          <p:cNvSpPr>
            <a:spLocks noGrp="1"/>
          </p:cNvSpPr>
          <p:nvPr>
            <p:ph type="body" sz="quarter" idx="13"/>
          </p:nvPr>
        </p:nvSpPr>
        <p:spPr>
          <a:xfrm>
            <a:off x="11118853" y="7495"/>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US"/>
              <a:t>Click to edit Master text styles</a:t>
            </a:r>
          </a:p>
        </p:txBody>
      </p:sp>
      <p:sp>
        <p:nvSpPr>
          <p:cNvPr id="2" name="Tittel 1">
            <a:extLst>
              <a:ext uri="{FF2B5EF4-FFF2-40B4-BE49-F238E27FC236}">
                <a16:creationId xmlns:a16="http://schemas.microsoft.com/office/drawing/2014/main" id="{E6B7372A-A4C1-F7A9-DDBC-7EB01A6955F9}"/>
              </a:ext>
            </a:extLst>
          </p:cNvPr>
          <p:cNvSpPr>
            <a:spLocks noGrp="1"/>
          </p:cNvSpPr>
          <p:nvPr>
            <p:ph type="title"/>
          </p:nvPr>
        </p:nvSpPr>
        <p:spPr>
          <a:xfrm>
            <a:off x="695327" y="836295"/>
            <a:ext cx="10801351" cy="612091"/>
          </a:xfrm>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AD804B83-AC2C-BB25-84B7-5419364A43A0}"/>
              </a:ext>
            </a:extLst>
          </p:cNvPr>
          <p:cNvSpPr>
            <a:spLocks noGrp="1"/>
          </p:cNvSpPr>
          <p:nvPr>
            <p:ph idx="1" hasCustomPrompt="1"/>
          </p:nvPr>
        </p:nvSpPr>
        <p:spPr>
          <a:xfrm>
            <a:off x="695327" y="1714457"/>
            <a:ext cx="10801351" cy="4459335"/>
          </a:xfrm>
        </p:spPr>
        <p:txBody>
          <a:bodyPr/>
          <a:lstStyle>
            <a:lvl1pPr marL="0" indent="0">
              <a:buNone/>
              <a:defRPr/>
            </a:lvl1pPr>
            <a:lvl3pPr marL="759607" indent="-285750">
              <a:buFont typeface="Arial" panose="020B0604020202020204" pitchFamily="34" charset="0"/>
              <a:buChar char="•"/>
              <a:defRPr/>
            </a:lvl3pPr>
            <a:lvl6pPr>
              <a:defRPr sz="2400"/>
            </a:lvl6pPr>
            <a:lvl7pPr>
              <a:defRPr sz="600"/>
            </a:lvl7pPr>
            <a:lvl8pPr>
              <a:defRPr sz="1800"/>
            </a:lvl8pPr>
            <a:lvl9pPr>
              <a:defRPr sz="1200"/>
            </a:lvl9pPr>
          </a:lstStyle>
          <a:p>
            <a:pPr lvl="0"/>
            <a:r>
              <a:rPr lang="en-GB"/>
              <a:t>Click to add text. Use indent level 4 for subtitle and level 2-3 for bullets. </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C64F798-69B2-7877-0390-46F3C364D89B}"/>
              </a:ext>
            </a:extLst>
          </p:cNvPr>
          <p:cNvSpPr>
            <a:spLocks noGrp="1"/>
          </p:cNvSpPr>
          <p:nvPr>
            <p:ph type="dt" sz="half" idx="17"/>
          </p:nvPr>
        </p:nvSpPr>
        <p:spPr/>
        <p:txBody>
          <a:bodyPr/>
          <a:lstStyle/>
          <a:p>
            <a:fld id="{7941137F-828D-4943-BE09-BC494400B7BC}" type="datetime1">
              <a:rPr lang="en-GB" smtClean="0"/>
              <a:t>12/03/2025</a:t>
            </a:fld>
            <a:endParaRPr lang="en-GB"/>
          </a:p>
        </p:txBody>
      </p:sp>
      <p:sp>
        <p:nvSpPr>
          <p:cNvPr id="5" name="Footer Placeholder 4">
            <a:extLst>
              <a:ext uri="{FF2B5EF4-FFF2-40B4-BE49-F238E27FC236}">
                <a16:creationId xmlns:a16="http://schemas.microsoft.com/office/drawing/2014/main" id="{A536AAEF-7218-FA8C-FBE4-90E1E8903149}"/>
              </a:ext>
            </a:extLst>
          </p:cNvPr>
          <p:cNvSpPr>
            <a:spLocks noGrp="1"/>
          </p:cNvSpPr>
          <p:nvPr>
            <p:ph type="ftr" sz="quarter" idx="18"/>
          </p:nvPr>
        </p:nvSpPr>
        <p:spPr/>
        <p:txBody>
          <a:bodyPr/>
          <a:lstStyle/>
          <a:p>
            <a:endParaRPr lang="en-GB"/>
          </a:p>
        </p:txBody>
      </p:sp>
      <p:sp>
        <p:nvSpPr>
          <p:cNvPr id="6" name="Slide Number Placeholder 5">
            <a:extLst>
              <a:ext uri="{FF2B5EF4-FFF2-40B4-BE49-F238E27FC236}">
                <a16:creationId xmlns:a16="http://schemas.microsoft.com/office/drawing/2014/main" id="{184996AF-9E83-E6A0-860F-718E7F099046}"/>
              </a:ext>
            </a:extLst>
          </p:cNvPr>
          <p:cNvSpPr>
            <a:spLocks noGrp="1"/>
          </p:cNvSpPr>
          <p:nvPr>
            <p:ph type="sldNum" sz="quarter" idx="19"/>
          </p:nvPr>
        </p:nvSpPr>
        <p:spPr/>
        <p:txBody>
          <a:bodyPr/>
          <a:lstStyle/>
          <a:p>
            <a:fld id="{BE2ACD00-28B2-4D17-A930-2C9F8441C7CA}" type="slidenum">
              <a:rPr lang="en-GB" smtClean="0"/>
              <a:pPr/>
              <a:t>‹#›</a:t>
            </a:fld>
            <a:endParaRPr lang="en-GB"/>
          </a:p>
        </p:txBody>
      </p:sp>
      <p:sp>
        <p:nvSpPr>
          <p:cNvPr id="7" name="Plassholder for tekst 13">
            <a:extLst>
              <a:ext uri="{FF2B5EF4-FFF2-40B4-BE49-F238E27FC236}">
                <a16:creationId xmlns:a16="http://schemas.microsoft.com/office/drawing/2014/main" id="{853C7C3C-7784-62F7-3107-BBB181E3BF53}"/>
              </a:ext>
            </a:extLst>
          </p:cNvPr>
          <p:cNvSpPr>
            <a:spLocks noGrp="1"/>
          </p:cNvSpPr>
          <p:nvPr>
            <p:ph type="body" sz="quarter" idx="16"/>
          </p:nvPr>
        </p:nvSpPr>
        <p:spPr>
          <a:xfrm>
            <a:off x="694800" y="323516"/>
            <a:ext cx="9828639" cy="246222"/>
          </a:xfrm>
        </p:spPr>
        <p:txBody>
          <a:bodyPr wrap="none">
            <a:noAutofit/>
          </a:bodyPr>
          <a:lstStyle>
            <a:lvl1pPr marL="0" indent="0" algn="l">
              <a:buNone/>
              <a:defRPr sz="1600" b="0" i="0">
                <a:solidFill>
                  <a:srgbClr val="999999"/>
                </a:solidFill>
                <a:latin typeface="+mn-lt"/>
              </a:defRPr>
            </a:lvl1pPr>
            <a:lvl2pPr marL="223833" indent="0">
              <a:buNone/>
              <a:defRPr/>
            </a:lvl2pPr>
          </a:lstStyle>
          <a:p>
            <a:pPr lvl="0"/>
            <a:r>
              <a:rPr lang="en-US"/>
              <a:t>Click to edit Master text styles</a:t>
            </a:r>
          </a:p>
        </p:txBody>
      </p:sp>
      <p:sp>
        <p:nvSpPr>
          <p:cNvPr id="8" name="TextBox 7">
            <a:extLst>
              <a:ext uri="{FF2B5EF4-FFF2-40B4-BE49-F238E27FC236}">
                <a16:creationId xmlns:a16="http://schemas.microsoft.com/office/drawing/2014/main" id="{1F3696C1-D933-C0D0-726C-6ED0AC7B240A}"/>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Section/Title/Content</a:t>
            </a:r>
          </a:p>
        </p:txBody>
      </p:sp>
      <p:sp>
        <p:nvSpPr>
          <p:cNvPr id="27" name="TextBox 3">
            <a:extLst>
              <a:ext uri="{FF2B5EF4-FFF2-40B4-BE49-F238E27FC236}">
                <a16:creationId xmlns:a16="http://schemas.microsoft.com/office/drawing/2014/main" id="{EE2F1B6B-0796-3F28-4C3F-131898A13EEC}"/>
              </a:ext>
            </a:extLst>
          </p:cNvPr>
          <p:cNvSpPr txBox="1"/>
          <p:nvPr userDrawn="1"/>
        </p:nvSpPr>
        <p:spPr>
          <a:xfrm>
            <a:off x="-2146220" y="1038782"/>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1-2 lines</a:t>
            </a:r>
          </a:p>
        </p:txBody>
      </p:sp>
      <p:sp>
        <p:nvSpPr>
          <p:cNvPr id="30" name="TextBox 1">
            <a:extLst>
              <a:ext uri="{FF2B5EF4-FFF2-40B4-BE49-F238E27FC236}">
                <a16:creationId xmlns:a16="http://schemas.microsoft.com/office/drawing/2014/main" id="{07F9E0ED-011D-7FE1-1893-88EA757C8230}"/>
              </a:ext>
            </a:extLst>
          </p:cNvPr>
          <p:cNvSpPr txBox="1"/>
          <p:nvPr userDrawn="1"/>
        </p:nvSpPr>
        <p:spPr>
          <a:xfrm>
            <a:off x="-1930574" y="277350"/>
            <a:ext cx="1908048"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Section Title: </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Max. 1 line</a:t>
            </a:r>
          </a:p>
        </p:txBody>
      </p:sp>
      <p:sp>
        <p:nvSpPr>
          <p:cNvPr id="33" name="TextBox 5">
            <a:extLst>
              <a:ext uri="{FF2B5EF4-FFF2-40B4-BE49-F238E27FC236}">
                <a16:creationId xmlns:a16="http://schemas.microsoft.com/office/drawing/2014/main" id="{EE7EC440-252B-E3AD-D500-59E6A56BAE2B}"/>
              </a:ext>
            </a:extLst>
          </p:cNvPr>
          <p:cNvSpPr txBox="1"/>
          <p:nvPr userDrawn="1"/>
        </p:nvSpPr>
        <p:spPr>
          <a:xfrm>
            <a:off x="-2224710" y="1894693"/>
            <a:ext cx="2202184" cy="461665"/>
          </a:xfrm>
          <a:prstGeom prst="rect">
            <a:avLst/>
          </a:prstGeom>
          <a:noFill/>
          <a:ln w="6350">
            <a:noFill/>
          </a:ln>
          <a:effectLst/>
        </p:spPr>
        <p:txBody>
          <a:bodyPr wrap="square" anchor="ctr">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Text and levels: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34" name="Picture 33">
            <a:extLst>
              <a:ext uri="{FF2B5EF4-FFF2-40B4-BE49-F238E27FC236}">
                <a16:creationId xmlns:a16="http://schemas.microsoft.com/office/drawing/2014/main" id="{B7F3F0F6-4304-7F9A-9B9E-BC07A155B560}"/>
              </a:ext>
            </a:extLst>
          </p:cNvPr>
          <p:cNvPicPr>
            <a:picLocks noChangeAspect="1"/>
          </p:cNvPicPr>
          <p:nvPr userDrawn="1"/>
        </p:nvPicPr>
        <p:blipFill>
          <a:blip r:embed="rId4">
            <a:alphaModFix amt="60000"/>
          </a:blip>
          <a:stretch>
            <a:fillRect/>
          </a:stretch>
        </p:blipFill>
        <p:spPr>
          <a:xfrm>
            <a:off x="-503816" y="1765692"/>
            <a:ext cx="387292" cy="138319"/>
          </a:xfrm>
          <a:prstGeom prst="rect">
            <a:avLst/>
          </a:prstGeom>
        </p:spPr>
      </p:pic>
      <p:sp>
        <p:nvSpPr>
          <p:cNvPr id="37" name="TextBox 12">
            <a:extLst>
              <a:ext uri="{FF2B5EF4-FFF2-40B4-BE49-F238E27FC236}">
                <a16:creationId xmlns:a16="http://schemas.microsoft.com/office/drawing/2014/main" id="{B8F5D0FC-C2E3-DBB6-300E-13783F1265E8}"/>
              </a:ext>
            </a:extLst>
          </p:cNvPr>
          <p:cNvSpPr txBox="1"/>
          <p:nvPr userDrawn="1"/>
        </p:nvSpPr>
        <p:spPr>
          <a:xfrm>
            <a:off x="12214226" y="3794125"/>
            <a:ext cx="2569597" cy="461665"/>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Remove arch: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kumimoji="0" lang="en-GB" sz="12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9" name="TextBox 12">
            <a:extLst>
              <a:ext uri="{FF2B5EF4-FFF2-40B4-BE49-F238E27FC236}">
                <a16:creationId xmlns:a16="http://schemas.microsoft.com/office/drawing/2014/main" id="{0F0D5C84-E44C-DA56-8350-1A34C6884429}"/>
              </a:ext>
            </a:extLst>
          </p:cNvPr>
          <p:cNvSpPr txBox="1"/>
          <p:nvPr userDrawn="1"/>
        </p:nvSpPr>
        <p:spPr>
          <a:xfrm>
            <a:off x="-2272239" y="2641981"/>
            <a:ext cx="2247898" cy="461665"/>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Columns: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add or remove columns in the textbox by clicking the </a:t>
            </a:r>
            <a:r>
              <a:rPr lang="en-GB" sz="800"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columns icon.</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pic>
        <p:nvPicPr>
          <p:cNvPr id="40" name="Picture 39">
            <a:extLst>
              <a:ext uri="{FF2B5EF4-FFF2-40B4-BE49-F238E27FC236}">
                <a16:creationId xmlns:a16="http://schemas.microsoft.com/office/drawing/2014/main" id="{77197E9B-67E7-B1FD-700D-0D3DDB2ECC3E}"/>
              </a:ext>
            </a:extLst>
          </p:cNvPr>
          <p:cNvPicPr>
            <a:picLocks noChangeAspect="1"/>
          </p:cNvPicPr>
          <p:nvPr userDrawn="1"/>
        </p:nvPicPr>
        <p:blipFill>
          <a:blip r:embed="rId5">
            <a:alphaModFix amt="40000"/>
          </a:blip>
          <a:stretch>
            <a:fillRect/>
          </a:stretch>
        </p:blipFill>
        <p:spPr>
          <a:xfrm>
            <a:off x="-478288" y="2485359"/>
            <a:ext cx="368805" cy="208044"/>
          </a:xfrm>
          <a:prstGeom prst="rect">
            <a:avLst/>
          </a:prstGeom>
        </p:spPr>
      </p:pic>
      <p:sp>
        <p:nvSpPr>
          <p:cNvPr id="10" name="TextBox 9">
            <a:extLst>
              <a:ext uri="{FF2B5EF4-FFF2-40B4-BE49-F238E27FC236}">
                <a16:creationId xmlns:a16="http://schemas.microsoft.com/office/drawing/2014/main" id="{0C644C3B-6AB7-7EE1-34A7-FCE5FC6C25AA}"/>
              </a:ext>
            </a:extLst>
          </p:cNvPr>
          <p:cNvSpPr txBox="1"/>
          <p:nvPr userDrawn="1"/>
        </p:nvSpPr>
        <p:spPr>
          <a:xfrm>
            <a:off x="-2224706" y="3775438"/>
            <a:ext cx="2202180" cy="1536318"/>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Insert object: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marL="0" marR="0" lvl="0" indent="0" algn="r" defTabSz="914400" eaLnBrk="1" fontAlgn="ctr" latinLnBrk="0" hangingPunct="1">
              <a:lnSpc>
                <a:spcPct val="100000"/>
              </a:lnSpc>
              <a:spcBef>
                <a:spcPts val="650"/>
              </a:spcBef>
              <a:spcAft>
                <a:spcPts val="0"/>
              </a:spcAft>
              <a:buClrTx/>
              <a:buSzTx/>
              <a:buFont typeface="Wingdings" pitchFamily="2" charset="2"/>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NB!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 is placed in front of the logo or lifebuoy-icon. Choose “Home” on the top menu and click the “Reset” button in the top Ribbon. The logo will appear and the master elements will snap back in correct position.</a:t>
            </a:r>
          </a:p>
        </p:txBody>
      </p:sp>
      <p:pic>
        <p:nvPicPr>
          <p:cNvPr id="11" name="Picture 10">
            <a:extLst>
              <a:ext uri="{FF2B5EF4-FFF2-40B4-BE49-F238E27FC236}">
                <a16:creationId xmlns:a16="http://schemas.microsoft.com/office/drawing/2014/main" id="{9936E0AA-1555-B588-B99A-11A8AB3E34BC}"/>
              </a:ext>
            </a:extLst>
          </p:cNvPr>
          <p:cNvPicPr>
            <a:picLocks noChangeAspect="1"/>
          </p:cNvPicPr>
          <p:nvPr userDrawn="1"/>
        </p:nvPicPr>
        <p:blipFill>
          <a:blip r:embed="rId6"/>
          <a:stretch>
            <a:fillRect/>
          </a:stretch>
        </p:blipFill>
        <p:spPr>
          <a:xfrm>
            <a:off x="-1679944" y="3557969"/>
            <a:ext cx="1579295" cy="217833"/>
          </a:xfrm>
          <a:prstGeom prst="rect">
            <a:avLst/>
          </a:prstGeom>
        </p:spPr>
      </p:pic>
      <p:sp>
        <p:nvSpPr>
          <p:cNvPr id="13" name="TextBox 5">
            <a:extLst>
              <a:ext uri="{FF2B5EF4-FFF2-40B4-BE49-F238E27FC236}">
                <a16:creationId xmlns:a16="http://schemas.microsoft.com/office/drawing/2014/main" id="{9F36DEDF-CEE2-EF18-1BCD-83D55091A1B4}"/>
              </a:ext>
            </a:extLst>
          </p:cNvPr>
          <p:cNvSpPr txBox="1"/>
          <p:nvPr userDrawn="1"/>
        </p:nvSpPr>
        <p:spPr>
          <a:xfrm>
            <a:off x="-2080551" y="5465275"/>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Tree>
    <p:extLst>
      <p:ext uri="{BB962C8B-B14F-4D97-AF65-F5344CB8AC3E}">
        <p14:creationId xmlns:p14="http://schemas.microsoft.com/office/powerpoint/2010/main" val="400915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Title/3 Columns">
    <p:spTree>
      <p:nvGrpSpPr>
        <p:cNvPr id="1" name=""/>
        <p:cNvGrpSpPr/>
        <p:nvPr/>
      </p:nvGrpSpPr>
      <p:grpSpPr>
        <a:xfrm>
          <a:off x="0" y="0"/>
          <a:ext cx="0" cy="0"/>
          <a:chOff x="0" y="0"/>
          <a:chExt cx="0" cy="0"/>
        </a:xfrm>
      </p:grpSpPr>
      <p:sp>
        <p:nvSpPr>
          <p:cNvPr id="8" name="Grafikk i plassholder">
            <a:extLst>
              <a:ext uri="{FF2B5EF4-FFF2-40B4-BE49-F238E27FC236}">
                <a16:creationId xmlns:a16="http://schemas.microsoft.com/office/drawing/2014/main" id="{2789F44D-223D-7E5A-1EC1-CB44217A5280}"/>
              </a:ext>
              <a:ext uri="{C183D7F6-B498-43B3-948B-1728B52AA6E4}">
                <adec:decorative xmlns:adec="http://schemas.microsoft.com/office/drawing/2017/decorative" val="1"/>
              </a:ext>
            </a:extLst>
          </p:cNvPr>
          <p:cNvSpPr>
            <a:spLocks noGrp="1"/>
          </p:cNvSpPr>
          <p:nvPr>
            <p:ph type="body" sz="quarter" idx="13"/>
          </p:nvPr>
        </p:nvSpPr>
        <p:spPr>
          <a:xfrm>
            <a:off x="11118853" y="0"/>
            <a:ext cx="1073151" cy="6858000"/>
          </a:xfrm>
          <a:blipFill>
            <a:blip r:embed="rId2">
              <a:extLst>
                <a:ext uri="{96DAC541-7B7A-43D3-8B79-37D633B846F1}">
                  <asvg:svgBlip xmlns:asvg="http://schemas.microsoft.com/office/drawing/2016/SVG/main" r:embed="rId3"/>
                </a:ext>
              </a:extLst>
            </a:blip>
            <a:stretch>
              <a:fillRect/>
            </a:stretch>
          </a:blipFill>
        </p:spPr>
        <p:txBody>
          <a:bodyPr/>
          <a:lstStyle>
            <a:lvl1pPr>
              <a:defRPr>
                <a:noFill/>
              </a:defRPr>
            </a:lvl1pPr>
          </a:lstStyle>
          <a:p>
            <a:pPr lvl="0"/>
            <a:r>
              <a:rPr lang="en-US"/>
              <a:t>Click to edit Master text styles</a:t>
            </a:r>
          </a:p>
        </p:txBody>
      </p:sp>
      <p:sp>
        <p:nvSpPr>
          <p:cNvPr id="2" name="Tittel 1">
            <a:extLst>
              <a:ext uri="{FF2B5EF4-FFF2-40B4-BE49-F238E27FC236}">
                <a16:creationId xmlns:a16="http://schemas.microsoft.com/office/drawing/2014/main" id="{E6B7372A-A4C1-F7A9-DDBC-7EB01A6955F9}"/>
              </a:ext>
            </a:extLst>
          </p:cNvPr>
          <p:cNvSpPr>
            <a:spLocks noGrp="1"/>
          </p:cNvSpPr>
          <p:nvPr>
            <p:ph type="title"/>
          </p:nvPr>
        </p:nvSpPr>
        <p:spPr>
          <a:xfrm>
            <a:off x="695327" y="2380845"/>
            <a:ext cx="10801351" cy="776559"/>
          </a:xfrm>
        </p:spPr>
        <p:txBody>
          <a:bodyPr anchor="b" anchorCtr="0">
            <a:noAutofit/>
          </a:bodyPr>
          <a:lstStyle>
            <a:lvl1pPr>
              <a:defRPr sz="5500"/>
            </a:lvl1p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AD804B83-AC2C-BB25-84B7-5419364A43A0}"/>
              </a:ext>
            </a:extLst>
          </p:cNvPr>
          <p:cNvSpPr>
            <a:spLocks noGrp="1"/>
          </p:cNvSpPr>
          <p:nvPr>
            <p:ph idx="1" hasCustomPrompt="1"/>
          </p:nvPr>
        </p:nvSpPr>
        <p:spPr>
          <a:xfrm>
            <a:off x="695327" y="3333548"/>
            <a:ext cx="10801351" cy="2839446"/>
          </a:xfrm>
        </p:spPr>
        <p:txBody>
          <a:bodyPr numCol="3" spcCol="504000"/>
          <a:lstStyle>
            <a:lvl1pPr marL="0" indent="0">
              <a:buNone/>
              <a:defRPr/>
            </a:lvl1pPr>
            <a:lvl2pPr marL="509583" indent="-285750">
              <a:buFont typeface="Arial" panose="020B0604020202020204" pitchFamily="34" charset="0"/>
              <a:buChar char="•"/>
              <a:defRPr/>
            </a:lvl2pPr>
            <a:lvl3pPr marL="759607" indent="-285750">
              <a:buFont typeface="Arial" panose="020B0604020202020204" pitchFamily="34" charset="0"/>
              <a:buChar char="•"/>
              <a:defRPr/>
            </a:lvl3pPr>
          </a:lstStyle>
          <a:p>
            <a:pPr lvl="0"/>
            <a:r>
              <a:rPr lang="en-GB"/>
              <a:t>Click to add text. Use indent level 4 for subtitle and level 2-3 for bullets. You can add or remove columns in the textbox by clicking the columns icon.  </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30A5B98-FBD0-9A15-99CF-ADB286E2CDE1}"/>
              </a:ext>
            </a:extLst>
          </p:cNvPr>
          <p:cNvSpPr>
            <a:spLocks noGrp="1"/>
          </p:cNvSpPr>
          <p:nvPr>
            <p:ph type="dt" sz="half" idx="17"/>
          </p:nvPr>
        </p:nvSpPr>
        <p:spPr/>
        <p:txBody>
          <a:bodyPr/>
          <a:lstStyle/>
          <a:p>
            <a:fld id="{71CB1AE9-8AD9-D94A-AAF9-419D94024A83}" type="datetime1">
              <a:rPr lang="en-GB" smtClean="0"/>
              <a:t>12/03/2025</a:t>
            </a:fld>
            <a:endParaRPr lang="en-GB"/>
          </a:p>
        </p:txBody>
      </p:sp>
      <p:sp>
        <p:nvSpPr>
          <p:cNvPr id="5" name="Footer Placeholder 4">
            <a:extLst>
              <a:ext uri="{FF2B5EF4-FFF2-40B4-BE49-F238E27FC236}">
                <a16:creationId xmlns:a16="http://schemas.microsoft.com/office/drawing/2014/main" id="{6F5BAA6D-F3C7-373F-63A2-5E11046CF359}"/>
              </a:ext>
            </a:extLst>
          </p:cNvPr>
          <p:cNvSpPr>
            <a:spLocks noGrp="1"/>
          </p:cNvSpPr>
          <p:nvPr>
            <p:ph type="ftr" sz="quarter" idx="18"/>
          </p:nvPr>
        </p:nvSpPr>
        <p:spPr/>
        <p:txBody>
          <a:bodyPr/>
          <a:lstStyle/>
          <a:p>
            <a:endParaRPr lang="en-GB"/>
          </a:p>
        </p:txBody>
      </p:sp>
      <p:sp>
        <p:nvSpPr>
          <p:cNvPr id="6" name="Slide Number Placeholder 5">
            <a:extLst>
              <a:ext uri="{FF2B5EF4-FFF2-40B4-BE49-F238E27FC236}">
                <a16:creationId xmlns:a16="http://schemas.microsoft.com/office/drawing/2014/main" id="{82AE5F1F-BEC5-B28A-CAD1-F6ACB02F9D77}"/>
              </a:ext>
            </a:extLst>
          </p:cNvPr>
          <p:cNvSpPr>
            <a:spLocks noGrp="1"/>
          </p:cNvSpPr>
          <p:nvPr>
            <p:ph type="sldNum" sz="quarter" idx="19"/>
          </p:nvPr>
        </p:nvSpPr>
        <p:spPr/>
        <p:txBody>
          <a:bodyPr/>
          <a:lstStyle/>
          <a:p>
            <a:fld id="{BE2ACD00-28B2-4D17-A930-2C9F8441C7CA}" type="slidenum">
              <a:rPr lang="en-GB" smtClean="0"/>
              <a:pPr/>
              <a:t>‹#›</a:t>
            </a:fld>
            <a:endParaRPr lang="en-GB"/>
          </a:p>
        </p:txBody>
      </p:sp>
      <p:sp>
        <p:nvSpPr>
          <p:cNvPr id="7" name="Plassholder for tekst 13">
            <a:extLst>
              <a:ext uri="{FF2B5EF4-FFF2-40B4-BE49-F238E27FC236}">
                <a16:creationId xmlns:a16="http://schemas.microsoft.com/office/drawing/2014/main" id="{A93E18DC-3B3C-87DC-8578-977FBA04BC30}"/>
              </a:ext>
            </a:extLst>
          </p:cNvPr>
          <p:cNvSpPr>
            <a:spLocks noGrp="1"/>
          </p:cNvSpPr>
          <p:nvPr>
            <p:ph type="body" sz="quarter" idx="16"/>
          </p:nvPr>
        </p:nvSpPr>
        <p:spPr>
          <a:xfrm>
            <a:off x="694800" y="323516"/>
            <a:ext cx="9828639" cy="246222"/>
          </a:xfrm>
        </p:spPr>
        <p:txBody>
          <a:bodyPr wrap="none">
            <a:noAutofit/>
          </a:bodyPr>
          <a:lstStyle>
            <a:lvl1pPr marL="0" indent="0" algn="l">
              <a:buNone/>
              <a:defRPr sz="1600" b="0" i="0">
                <a:solidFill>
                  <a:srgbClr val="999999"/>
                </a:solidFill>
                <a:latin typeface="+mn-lt"/>
              </a:defRPr>
            </a:lvl1pPr>
            <a:lvl2pPr marL="223833" indent="0">
              <a:buNone/>
              <a:defRPr/>
            </a:lvl2pPr>
          </a:lstStyle>
          <a:p>
            <a:pPr lvl="0"/>
            <a:r>
              <a:rPr lang="en-US"/>
              <a:t>Click to edit Master text styles</a:t>
            </a:r>
          </a:p>
        </p:txBody>
      </p:sp>
      <p:sp>
        <p:nvSpPr>
          <p:cNvPr id="10" name="TextBox 9">
            <a:extLst>
              <a:ext uri="{FF2B5EF4-FFF2-40B4-BE49-F238E27FC236}">
                <a16:creationId xmlns:a16="http://schemas.microsoft.com/office/drawing/2014/main" id="{3E0C3EE1-2F55-9DB1-E8AE-BBB01F3354DC}"/>
              </a:ext>
            </a:extLst>
          </p:cNvPr>
          <p:cNvSpPr txBox="1"/>
          <p:nvPr userDrawn="1"/>
        </p:nvSpPr>
        <p:spPr>
          <a:xfrm>
            <a:off x="1" y="-293721"/>
            <a:ext cx="3322803" cy="2629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108000" rtlCol="0">
            <a:spAutoFit/>
          </a:bodyPr>
          <a:lstStyle/>
          <a:p>
            <a:r>
              <a:rPr lang="en-NO" sz="1000" b="1">
                <a:solidFill>
                  <a:srgbClr val="D1D1D1"/>
                </a:solidFill>
                <a:latin typeface="Verdana" panose="020B0604030504040204" pitchFamily="34" charset="0"/>
                <a:ea typeface="Verdana" panose="020B0604030504040204" pitchFamily="34" charset="0"/>
                <a:cs typeface="Verdana" panose="020B0604030504040204" pitchFamily="34" charset="0"/>
              </a:rPr>
              <a:t>Section/Title/3 </a:t>
            </a:r>
            <a:r>
              <a:rPr lang="en-GB" sz="1000" b="1">
                <a:solidFill>
                  <a:srgbClr val="D1D1D1"/>
                </a:solidFill>
                <a:latin typeface="Verdana" panose="020B0604030504040204" pitchFamily="34" charset="0"/>
                <a:ea typeface="Verdana" panose="020B0604030504040204" pitchFamily="34" charset="0"/>
                <a:cs typeface="Verdana" panose="020B0604030504040204" pitchFamily="34" charset="0"/>
              </a:rPr>
              <a:t>Columns</a:t>
            </a:r>
            <a:endParaRPr lang="en-NO" sz="1000" b="1">
              <a:solidFill>
                <a:srgbClr val="D1D1D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3">
            <a:extLst>
              <a:ext uri="{FF2B5EF4-FFF2-40B4-BE49-F238E27FC236}">
                <a16:creationId xmlns:a16="http://schemas.microsoft.com/office/drawing/2014/main" id="{E24F1E07-1C57-C4AE-064E-46F778EA0D8A}"/>
              </a:ext>
            </a:extLst>
          </p:cNvPr>
          <p:cNvSpPr txBox="1"/>
          <p:nvPr userDrawn="1"/>
        </p:nvSpPr>
        <p:spPr>
          <a:xfrm>
            <a:off x="-2146220" y="2740956"/>
            <a:ext cx="2123694"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Title: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Recommended 1-2 lines</a:t>
            </a:r>
          </a:p>
        </p:txBody>
      </p:sp>
      <p:sp>
        <p:nvSpPr>
          <p:cNvPr id="15" name="TextBox 1">
            <a:extLst>
              <a:ext uri="{FF2B5EF4-FFF2-40B4-BE49-F238E27FC236}">
                <a16:creationId xmlns:a16="http://schemas.microsoft.com/office/drawing/2014/main" id="{ADECBA0B-7498-DD1F-5103-E7E93D6C6448}"/>
              </a:ext>
            </a:extLst>
          </p:cNvPr>
          <p:cNvSpPr txBox="1"/>
          <p:nvPr userDrawn="1"/>
        </p:nvSpPr>
        <p:spPr>
          <a:xfrm>
            <a:off x="-1930574" y="277350"/>
            <a:ext cx="1908048" cy="338554"/>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Section Title: </a:t>
            </a:r>
            <a:b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Max. 1 line</a:t>
            </a:r>
          </a:p>
        </p:txBody>
      </p:sp>
      <p:sp>
        <p:nvSpPr>
          <p:cNvPr id="20" name="TextBox 5">
            <a:extLst>
              <a:ext uri="{FF2B5EF4-FFF2-40B4-BE49-F238E27FC236}">
                <a16:creationId xmlns:a16="http://schemas.microsoft.com/office/drawing/2014/main" id="{568244DC-E9DE-4710-35C3-D13678B1D04A}"/>
              </a:ext>
            </a:extLst>
          </p:cNvPr>
          <p:cNvSpPr txBox="1"/>
          <p:nvPr userDrawn="1"/>
        </p:nvSpPr>
        <p:spPr>
          <a:xfrm>
            <a:off x="-2224710" y="3595697"/>
            <a:ext cx="2202184" cy="461665"/>
          </a:xfrm>
          <a:prstGeom prst="rect">
            <a:avLst/>
          </a:prstGeom>
          <a:noFill/>
          <a:ln w="6350">
            <a:noFill/>
          </a:ln>
          <a:effectLst/>
        </p:spPr>
        <p:txBody>
          <a:bodyPr wrap="square" anchor="ctr">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Text and levels: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the Indent buttons for different levels of text. Indent level 4 can be used for subtitles</a:t>
            </a:r>
          </a:p>
        </p:txBody>
      </p:sp>
      <p:pic>
        <p:nvPicPr>
          <p:cNvPr id="21" name="Picture 20">
            <a:extLst>
              <a:ext uri="{FF2B5EF4-FFF2-40B4-BE49-F238E27FC236}">
                <a16:creationId xmlns:a16="http://schemas.microsoft.com/office/drawing/2014/main" id="{11049DFC-3C6D-66A6-EE9E-90895CB3672C}"/>
              </a:ext>
            </a:extLst>
          </p:cNvPr>
          <p:cNvPicPr>
            <a:picLocks noChangeAspect="1"/>
          </p:cNvPicPr>
          <p:nvPr userDrawn="1"/>
        </p:nvPicPr>
        <p:blipFill>
          <a:blip r:embed="rId4">
            <a:alphaModFix amt="60000"/>
          </a:blip>
          <a:stretch>
            <a:fillRect/>
          </a:stretch>
        </p:blipFill>
        <p:spPr>
          <a:xfrm>
            <a:off x="-503816" y="3466696"/>
            <a:ext cx="387292" cy="138319"/>
          </a:xfrm>
          <a:prstGeom prst="rect">
            <a:avLst/>
          </a:prstGeom>
        </p:spPr>
      </p:pic>
      <p:sp>
        <p:nvSpPr>
          <p:cNvPr id="26" name="TextBox 12">
            <a:extLst>
              <a:ext uri="{FF2B5EF4-FFF2-40B4-BE49-F238E27FC236}">
                <a16:creationId xmlns:a16="http://schemas.microsoft.com/office/drawing/2014/main" id="{98435073-CD2E-54D1-DE25-088C4BED40B6}"/>
              </a:ext>
            </a:extLst>
          </p:cNvPr>
          <p:cNvSpPr txBox="1"/>
          <p:nvPr userDrawn="1"/>
        </p:nvSpPr>
        <p:spPr>
          <a:xfrm>
            <a:off x="-2272239" y="4508359"/>
            <a:ext cx="2247898" cy="461665"/>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Columns: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add or remove columns in the textbox by clicking the </a:t>
            </a:r>
            <a:r>
              <a:rPr lang="en-GB" sz="800"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columns icon.</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pic>
        <p:nvPicPr>
          <p:cNvPr id="27" name="Picture 26">
            <a:extLst>
              <a:ext uri="{FF2B5EF4-FFF2-40B4-BE49-F238E27FC236}">
                <a16:creationId xmlns:a16="http://schemas.microsoft.com/office/drawing/2014/main" id="{FF06B850-1EA2-4508-4B52-E1CF52099F68}"/>
              </a:ext>
            </a:extLst>
          </p:cNvPr>
          <p:cNvPicPr>
            <a:picLocks noChangeAspect="1"/>
          </p:cNvPicPr>
          <p:nvPr userDrawn="1"/>
        </p:nvPicPr>
        <p:blipFill>
          <a:blip r:embed="rId5">
            <a:alphaModFix amt="40000"/>
          </a:blip>
          <a:stretch>
            <a:fillRect/>
          </a:stretch>
        </p:blipFill>
        <p:spPr>
          <a:xfrm>
            <a:off x="-478288" y="4351737"/>
            <a:ext cx="368805" cy="208044"/>
          </a:xfrm>
          <a:prstGeom prst="rect">
            <a:avLst/>
          </a:prstGeom>
        </p:spPr>
      </p:pic>
      <p:sp>
        <p:nvSpPr>
          <p:cNvPr id="13" name="TextBox 12">
            <a:extLst>
              <a:ext uri="{FF2B5EF4-FFF2-40B4-BE49-F238E27FC236}">
                <a16:creationId xmlns:a16="http://schemas.microsoft.com/office/drawing/2014/main" id="{3C38A500-206D-DEC0-94ED-9C08B71D3F7D}"/>
              </a:ext>
            </a:extLst>
          </p:cNvPr>
          <p:cNvSpPr txBox="1"/>
          <p:nvPr userDrawn="1"/>
        </p:nvSpPr>
        <p:spPr>
          <a:xfrm>
            <a:off x="12215445" y="3736849"/>
            <a:ext cx="2202180" cy="1290097"/>
          </a:xfrm>
          <a:prstGeom prst="rect">
            <a:avLst/>
          </a:prstGeom>
          <a:noFill/>
          <a:ln w="6350">
            <a:noFill/>
          </a:ln>
          <a:effectLst/>
        </p:spPr>
        <p:txBody>
          <a:bodyPr wrap="square">
            <a:spAutoFit/>
          </a:bodyPr>
          <a:lstStyle/>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Insert object: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click on a icon in the placeholder to insert different objects like pictures, icons, smart-art, tables, graphs etc.</a:t>
            </a:r>
          </a:p>
          <a:p>
            <a:pPr marL="0" marR="0" lvl="0" indent="0" algn="l"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lang="en-GB" sz="800" b="1"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PS</a:t>
            </a: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picture/object is placed in front of the logo. Click the “Reset” button in the top Ribbon. The the logo will appear and the master elements will snap back into correct position.</a:t>
            </a:r>
          </a:p>
        </p:txBody>
      </p:sp>
      <p:pic>
        <p:nvPicPr>
          <p:cNvPr id="14" name="Picture 13">
            <a:extLst>
              <a:ext uri="{FF2B5EF4-FFF2-40B4-BE49-F238E27FC236}">
                <a16:creationId xmlns:a16="http://schemas.microsoft.com/office/drawing/2014/main" id="{E69F911C-8E7C-48C8-A531-DDD5D19AF9DA}"/>
              </a:ext>
            </a:extLst>
          </p:cNvPr>
          <p:cNvPicPr>
            <a:picLocks noChangeAspect="1"/>
          </p:cNvPicPr>
          <p:nvPr userDrawn="1"/>
        </p:nvPicPr>
        <p:blipFill>
          <a:blip r:embed="rId6"/>
          <a:stretch>
            <a:fillRect/>
          </a:stretch>
        </p:blipFill>
        <p:spPr>
          <a:xfrm>
            <a:off x="12306916" y="3519380"/>
            <a:ext cx="1579295" cy="217833"/>
          </a:xfrm>
          <a:prstGeom prst="rect">
            <a:avLst/>
          </a:prstGeom>
        </p:spPr>
      </p:pic>
      <p:sp>
        <p:nvSpPr>
          <p:cNvPr id="11" name="TextBox 5">
            <a:extLst>
              <a:ext uri="{FF2B5EF4-FFF2-40B4-BE49-F238E27FC236}">
                <a16:creationId xmlns:a16="http://schemas.microsoft.com/office/drawing/2014/main" id="{5B649975-5A80-6D31-D3AA-2EA86421282F}"/>
              </a:ext>
            </a:extLst>
          </p:cNvPr>
          <p:cNvSpPr txBox="1"/>
          <p:nvPr userDrawn="1"/>
        </p:nvSpPr>
        <p:spPr>
          <a:xfrm>
            <a:off x="-2080551" y="5465275"/>
            <a:ext cx="2056210" cy="707886"/>
          </a:xfrm>
          <a:prstGeom prst="rect">
            <a:avLst/>
          </a:prstGeom>
          <a:noFill/>
          <a:ln w="6350">
            <a:noFill/>
          </a:ln>
          <a:effectLst/>
        </p:spPr>
        <p:txBody>
          <a:bodyPr wrap="square">
            <a:spAutoFit/>
          </a:bodyPr>
          <a:lstStyle/>
          <a:p>
            <a:pPr marL="0" marR="0" lvl="0" indent="0" algn="r"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PS!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If the text is longer than the recommended number of lines, either shorten the text or consider adjusting the font-size or the size and position of the textboxes.</a:t>
            </a:r>
          </a:p>
        </p:txBody>
      </p:sp>
      <p:sp>
        <p:nvSpPr>
          <p:cNvPr id="12" name="TextBox 12">
            <a:extLst>
              <a:ext uri="{FF2B5EF4-FFF2-40B4-BE49-F238E27FC236}">
                <a16:creationId xmlns:a16="http://schemas.microsoft.com/office/drawing/2014/main" id="{A844B80B-8021-5866-BC80-B15965B2C71B}"/>
              </a:ext>
            </a:extLst>
          </p:cNvPr>
          <p:cNvSpPr txBox="1"/>
          <p:nvPr userDrawn="1"/>
        </p:nvSpPr>
        <p:spPr>
          <a:xfrm>
            <a:off x="12192000" y="5712123"/>
            <a:ext cx="2569597" cy="461665"/>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Remove arch: </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You can delete the arch if it doesn’t fit the lay-out. Simply select it and delete it.</a:t>
            </a:r>
            <a:endParaRPr kumimoji="0" lang="en-GB" sz="12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5003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sv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oleObject" Target="../embeddings/oleObject1.bin"/><Relationship Id="rId28"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1.xml"/><Relationship Id="rId27"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image" Target="../media/image1.emf"/><Relationship Id="rId3" Type="http://schemas.openxmlformats.org/officeDocument/2006/relationships/slideLayout" Target="../slideLayouts/slideLayout23.xml"/><Relationship Id="rId21" Type="http://schemas.openxmlformats.org/officeDocument/2006/relationships/image" Target="../media/image4.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oleObject" Target="../embeddings/oleObject2.bin"/><Relationship Id="rId2" Type="http://schemas.openxmlformats.org/officeDocument/2006/relationships/slideLayout" Target="../slideLayouts/slideLayout22.xml"/><Relationship Id="rId16" Type="http://schemas.openxmlformats.org/officeDocument/2006/relationships/tags" Target="../tags/tag2.xml"/><Relationship Id="rId20" Type="http://schemas.openxmlformats.org/officeDocument/2006/relationships/image" Target="../media/image3.sv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2.xml"/><Relationship Id="rId10" Type="http://schemas.openxmlformats.org/officeDocument/2006/relationships/slideLayout" Target="../slideLayouts/slideLayout30.xml"/><Relationship Id="rId19" Type="http://schemas.openxmlformats.org/officeDocument/2006/relationships/image" Target="../media/image2.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1.emf"/><Relationship Id="rId3" Type="http://schemas.openxmlformats.org/officeDocument/2006/relationships/slideLayout" Target="../slideLayouts/slideLayout37.xml"/><Relationship Id="rId21" Type="http://schemas.openxmlformats.org/officeDocument/2006/relationships/image" Target="../media/image5.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oleObject" Target="../embeddings/oleObject3.bin"/><Relationship Id="rId2" Type="http://schemas.openxmlformats.org/officeDocument/2006/relationships/slideLayout" Target="../slideLayouts/slideLayout36.xml"/><Relationship Id="rId16" Type="http://schemas.openxmlformats.org/officeDocument/2006/relationships/tags" Target="../tags/tag3.xml"/><Relationship Id="rId20"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3.xml"/><Relationship Id="rId10" Type="http://schemas.openxmlformats.org/officeDocument/2006/relationships/slideLayout" Target="../slideLayouts/slideLayout44.xml"/><Relationship Id="rId19" Type="http://schemas.openxmlformats.org/officeDocument/2006/relationships/image" Target="../media/image19.emf"/><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emf"/><Relationship Id="rId3" Type="http://schemas.openxmlformats.org/officeDocument/2006/relationships/slideLayout" Target="../slideLayouts/slideLayout51.xml"/><Relationship Id="rId21" Type="http://schemas.openxmlformats.org/officeDocument/2006/relationships/image" Target="../media/image4.png"/><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oleObject" Target="../embeddings/oleObject4.bin"/><Relationship Id="rId2" Type="http://schemas.openxmlformats.org/officeDocument/2006/relationships/slideLayout" Target="../slideLayouts/slideLayout50.xml"/><Relationship Id="rId16" Type="http://schemas.openxmlformats.org/officeDocument/2006/relationships/tags" Target="../tags/tag4.xml"/><Relationship Id="rId20" Type="http://schemas.openxmlformats.org/officeDocument/2006/relationships/image" Target="../media/image23.sv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theme" Target="../theme/theme4.xml"/><Relationship Id="rId10" Type="http://schemas.openxmlformats.org/officeDocument/2006/relationships/slideLayout" Target="../slideLayouts/slideLayout58.xml"/><Relationship Id="rId19" Type="http://schemas.openxmlformats.org/officeDocument/2006/relationships/image" Target="../media/image2.pn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9AFDF11F-397F-41F9-E1B1-55552169B525}"/>
              </a:ext>
            </a:extLst>
          </p:cNvPr>
          <p:cNvGraphicFramePr>
            <a:graphicFrameLocks noChangeAspect="1"/>
          </p:cNvGraphicFramePr>
          <p:nvPr userDrawn="1">
            <p:custDataLst>
              <p:tags r:id="rId22"/>
            </p:custDataLst>
            <p:extLst>
              <p:ext uri="{D42A27DB-BD31-4B8C-83A1-F6EECF244321}">
                <p14:modId xmlns:p14="http://schemas.microsoft.com/office/powerpoint/2010/main" val="23316430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347" imgH="348" progId="TCLayout.ActiveDocument.1">
                  <p:embed/>
                </p:oleObj>
              </mc:Choice>
              <mc:Fallback>
                <p:oleObj name="think-cell Slide" r:id="rId23" imgW="347" imgH="348" progId="TCLayout.ActiveDocument.1">
                  <p:embed/>
                  <p:pic>
                    <p:nvPicPr>
                      <p:cNvPr id="0" name=""/>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19" name="ToolsToo_Slide" descr="ToolsToo_Slide">
            <a:extLst>
              <a:ext uri="{FF2B5EF4-FFF2-40B4-BE49-F238E27FC236}">
                <a16:creationId xmlns:a16="http://schemas.microsoft.com/office/drawing/2014/main" id="{65AFAE89-9CF8-B55B-0264-196C87590D0D}"/>
              </a:ext>
            </a:extLst>
          </p:cNvPr>
          <p:cNvSpPr/>
          <p:nvPr userDrawn="1"/>
        </p:nvSpPr>
        <p:spPr>
          <a:xfrm>
            <a:off x="0" y="0"/>
            <a:ext cx="12192000" cy="6858000"/>
          </a:xfrm>
          <a:prstGeom prst="rect">
            <a:avLst/>
          </a:prstGeom>
          <a:noFill/>
          <a:ln w="317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2" name="Plassholder for tittel 1">
            <a:extLst>
              <a:ext uri="{FF2B5EF4-FFF2-40B4-BE49-F238E27FC236}">
                <a16:creationId xmlns:a16="http://schemas.microsoft.com/office/drawing/2014/main" id="{3B7D64C1-85CD-7C67-0948-3FF0CDB34F22}"/>
              </a:ext>
            </a:extLst>
          </p:cNvPr>
          <p:cNvSpPr>
            <a:spLocks noGrp="1"/>
          </p:cNvSpPr>
          <p:nvPr>
            <p:ph type="title"/>
          </p:nvPr>
        </p:nvSpPr>
        <p:spPr>
          <a:xfrm>
            <a:off x="695327" y="825501"/>
            <a:ext cx="10801351" cy="612091"/>
          </a:xfrm>
          <a:prstGeom prst="rect">
            <a:avLst/>
          </a:prstGeom>
        </p:spPr>
        <p:txBody>
          <a:bodyPr vert="horz" lIns="18000" tIns="0" rIns="18000" bIns="0" rtlCol="0" anchor="t" anchorCtr="0">
            <a:noAutofit/>
          </a:bodyPr>
          <a:lstStyle/>
          <a:p>
            <a:endParaRPr lang="en-GB"/>
          </a:p>
        </p:txBody>
      </p:sp>
      <p:sp>
        <p:nvSpPr>
          <p:cNvPr id="3" name="Plassholder for tekst 2">
            <a:extLst>
              <a:ext uri="{FF2B5EF4-FFF2-40B4-BE49-F238E27FC236}">
                <a16:creationId xmlns:a16="http://schemas.microsoft.com/office/drawing/2014/main" id="{00C49E59-D3F7-2BEB-91C8-C723726A9C90}"/>
              </a:ext>
            </a:extLst>
          </p:cNvPr>
          <p:cNvSpPr>
            <a:spLocks noGrp="1"/>
          </p:cNvSpPr>
          <p:nvPr>
            <p:ph type="body" idx="1"/>
          </p:nvPr>
        </p:nvSpPr>
        <p:spPr>
          <a:xfrm>
            <a:off x="695327" y="1797912"/>
            <a:ext cx="10801351" cy="4364643"/>
          </a:xfrm>
          <a:prstGeom prst="rect">
            <a:avLst/>
          </a:prstGeom>
        </p:spPr>
        <p:txBody>
          <a:bodyPr vert="horz" lIns="0" tIns="0" rIns="0" bIns="0" rtlCol="0" anchor="t" anchorCtr="0">
            <a:noAutofit/>
          </a:bodyPr>
          <a:lstStyle/>
          <a:p>
            <a:pPr lvl="0"/>
            <a:r>
              <a:rPr lang="en-GB"/>
              <a:t>Click to add text</a:t>
            </a:r>
          </a:p>
          <a:p>
            <a:pPr marL="452427" marR="0" lvl="1" indent="-228594" algn="l" defTabSz="914377" rtl="0" eaLnBrk="1" fontAlgn="ctr" latinLnBrk="0" hangingPunct="1">
              <a:lnSpc>
                <a:spcPct val="100000"/>
              </a:lnSpc>
              <a:spcBef>
                <a:spcPts val="351"/>
              </a:spcBef>
              <a:spcAft>
                <a:spcPts val="0"/>
              </a:spcAft>
              <a:buClrTx/>
              <a:buSzTx/>
              <a:buFont typeface="Arial" panose="020B0604020202020204" pitchFamily="34" charset="0"/>
              <a:buChar char="•"/>
              <a:tabLst/>
              <a:defRPr/>
            </a:pPr>
            <a:r>
              <a:rPr lang="en-GB"/>
              <a:t>Second level</a:t>
            </a:r>
          </a:p>
          <a:p>
            <a:pPr marL="702452" marR="0" lvl="2" indent="-228594" algn="l" defTabSz="914377" rtl="0" eaLnBrk="1" fontAlgn="ctr" latinLnBrk="0" hangingPunct="1">
              <a:lnSpc>
                <a:spcPct val="100000"/>
              </a:lnSpc>
              <a:spcBef>
                <a:spcPts val="351"/>
              </a:spcBef>
              <a:spcAft>
                <a:spcPts val="0"/>
              </a:spcAft>
              <a:buClrTx/>
              <a:buSzTx/>
              <a:buFont typeface="Arial" panose="020B0604020202020204" pitchFamily="34" charset="0"/>
              <a:buChar char="•"/>
              <a:tabLst/>
              <a:defRPr/>
            </a:pPr>
            <a:r>
              <a:rPr lang="en-GB"/>
              <a:t>Third level</a:t>
            </a:r>
          </a:p>
          <a:p>
            <a:pPr lvl="3"/>
            <a:r>
              <a:rPr lang="en-GB"/>
              <a:t>Fourth level</a:t>
            </a:r>
          </a:p>
          <a:p>
            <a:pPr lvl="4"/>
            <a:r>
              <a:rPr lang="en-GB"/>
              <a:t>Fifth level</a:t>
            </a:r>
          </a:p>
        </p:txBody>
      </p:sp>
      <p:sp>
        <p:nvSpPr>
          <p:cNvPr id="4" name="Plassholder for dato 3">
            <a:extLst>
              <a:ext uri="{FF2B5EF4-FFF2-40B4-BE49-F238E27FC236}">
                <a16:creationId xmlns:a16="http://schemas.microsoft.com/office/drawing/2014/main" id="{FDBB5651-E3BC-2F1B-F6E9-850B8CEE9222}"/>
              </a:ext>
            </a:extLst>
          </p:cNvPr>
          <p:cNvSpPr>
            <a:spLocks noGrp="1"/>
          </p:cNvSpPr>
          <p:nvPr>
            <p:ph type="dt" sz="half" idx="2"/>
          </p:nvPr>
        </p:nvSpPr>
        <p:spPr>
          <a:xfrm>
            <a:off x="695325" y="6469663"/>
            <a:ext cx="756000" cy="138500"/>
          </a:xfrm>
          <a:prstGeom prst="rect">
            <a:avLst/>
          </a:prstGeom>
        </p:spPr>
        <p:txBody>
          <a:bodyPr vert="horz" lIns="0" tIns="0" rIns="0" bIns="0" rtlCol="0" anchor="ctr">
            <a:noAutofit/>
          </a:bodyPr>
          <a:lstStyle>
            <a:lvl1pPr algn="l" fontAlgn="ctr">
              <a:defRPr sz="900" b="0" i="0">
                <a:solidFill>
                  <a:schemeClr val="bg1">
                    <a:lumMod val="75000"/>
                  </a:schemeClr>
                </a:solidFill>
                <a:latin typeface="27SANS-LIGHT" panose="02000000000000000000" pitchFamily="2" charset="77"/>
              </a:defRPr>
            </a:lvl1pPr>
          </a:lstStyle>
          <a:p>
            <a:fld id="{8A43A88C-8219-264F-8B69-55A0464947FD}" type="datetime1">
              <a:rPr lang="en-GB" smtClean="0"/>
              <a:t>12/03/2025</a:t>
            </a:fld>
            <a:endParaRPr lang="en-GB"/>
          </a:p>
        </p:txBody>
      </p:sp>
      <p:sp>
        <p:nvSpPr>
          <p:cNvPr id="5" name="Plassholder for bunntekst 4">
            <a:extLst>
              <a:ext uri="{FF2B5EF4-FFF2-40B4-BE49-F238E27FC236}">
                <a16:creationId xmlns:a16="http://schemas.microsoft.com/office/drawing/2014/main" id="{BF26BCF2-BF13-78A8-38A6-6FE7B032C3F2}"/>
              </a:ext>
            </a:extLst>
          </p:cNvPr>
          <p:cNvSpPr>
            <a:spLocks noGrp="1"/>
          </p:cNvSpPr>
          <p:nvPr>
            <p:ph type="ftr" sz="quarter" idx="3"/>
          </p:nvPr>
        </p:nvSpPr>
        <p:spPr>
          <a:xfrm>
            <a:off x="1595439" y="6469663"/>
            <a:ext cx="8928000" cy="138500"/>
          </a:xfrm>
          <a:prstGeom prst="rect">
            <a:avLst/>
          </a:prstGeom>
        </p:spPr>
        <p:txBody>
          <a:bodyPr vert="horz" lIns="0" tIns="0" rIns="0" bIns="0" rtlCol="0" anchor="ctr">
            <a:noAutofit/>
          </a:bodyPr>
          <a:lstStyle>
            <a:lvl1pPr algn="l">
              <a:defRPr sz="900" b="0" i="0">
                <a:solidFill>
                  <a:schemeClr val="bg1">
                    <a:lumMod val="75000"/>
                  </a:schemeClr>
                </a:solidFill>
                <a:latin typeface="27SANS-LIGHT" panose="02000000000000000000" pitchFamily="2" charset="77"/>
              </a:defRPr>
            </a:lvl1pPr>
          </a:lstStyle>
          <a:p>
            <a:endParaRPr lang="en-GB"/>
          </a:p>
        </p:txBody>
      </p:sp>
      <p:sp>
        <p:nvSpPr>
          <p:cNvPr id="6" name="Plassholder for lysbildenummer 5">
            <a:extLst>
              <a:ext uri="{FF2B5EF4-FFF2-40B4-BE49-F238E27FC236}">
                <a16:creationId xmlns:a16="http://schemas.microsoft.com/office/drawing/2014/main" id="{377FA799-8EE6-52E9-3D45-86CA6A6A2AB8}"/>
              </a:ext>
            </a:extLst>
          </p:cNvPr>
          <p:cNvSpPr>
            <a:spLocks noGrp="1"/>
          </p:cNvSpPr>
          <p:nvPr>
            <p:ph type="sldNum" sz="quarter" idx="4"/>
          </p:nvPr>
        </p:nvSpPr>
        <p:spPr>
          <a:xfrm>
            <a:off x="10883903" y="6469663"/>
            <a:ext cx="612775" cy="138500"/>
          </a:xfrm>
          <a:prstGeom prst="rect">
            <a:avLst/>
          </a:prstGeom>
        </p:spPr>
        <p:txBody>
          <a:bodyPr vert="horz" lIns="0" tIns="0" rIns="0" bIns="0" rtlCol="0" anchor="ctr">
            <a:noAutofit/>
          </a:bodyPr>
          <a:lstStyle>
            <a:lvl1pPr algn="r">
              <a:defRPr sz="900" b="0" i="0">
                <a:solidFill>
                  <a:schemeClr val="bg1">
                    <a:lumMod val="75000"/>
                  </a:schemeClr>
                </a:solidFill>
                <a:latin typeface="27SANS-LIGHT" panose="02000000000000000000" pitchFamily="2" charset="77"/>
              </a:defRPr>
            </a:lvl1pPr>
          </a:lstStyle>
          <a:p>
            <a:fld id="{BE2ACD00-28B2-4D17-A930-2C9F8441C7CA}" type="slidenum">
              <a:rPr lang="en-GB" smtClean="0"/>
              <a:pPr/>
              <a:t>‹#›</a:t>
            </a:fld>
            <a:endParaRPr lang="en-GB"/>
          </a:p>
        </p:txBody>
      </p:sp>
      <p:pic>
        <p:nvPicPr>
          <p:cNvPr id="16" name="Logo">
            <a:extLst>
              <a:ext uri="{FF2B5EF4-FFF2-40B4-BE49-F238E27FC236}">
                <a16:creationId xmlns:a16="http://schemas.microsoft.com/office/drawing/2014/main" id="{DF19A3FE-14A0-299E-7BBA-F9D0C8383BD8}"/>
              </a:ext>
              <a:ext uri="{C183D7F6-B498-43B3-948B-1728B52AA6E4}">
                <adec:decorative xmlns:adec="http://schemas.microsoft.com/office/drawing/2017/decorative" val="1"/>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10602003" y="253781"/>
            <a:ext cx="928159" cy="396868"/>
          </a:xfrm>
          <a:prstGeom prst="rect">
            <a:avLst/>
          </a:prstGeom>
        </p:spPr>
      </p:pic>
      <p:sp>
        <p:nvSpPr>
          <p:cNvPr id="8" name="FontEmbed (hidden text)">
            <a:extLst>
              <a:ext uri="{FF2B5EF4-FFF2-40B4-BE49-F238E27FC236}">
                <a16:creationId xmlns:a16="http://schemas.microsoft.com/office/drawing/2014/main" id="{65F90CA5-DE67-AC51-2C2E-E2D4953EF9DC}"/>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userDrawn="1"/>
        </p:nvSpPr>
        <p:spPr>
          <a:xfrm>
            <a:off x="12401551" y="2"/>
            <a:ext cx="1651335" cy="169277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a:spAutoFit/>
          </a:bodyPr>
          <a:lstStyle/>
          <a:p>
            <a:pPr lvl="4" indent="-228594"/>
            <a:r>
              <a:rPr lang="en-GB" sz="1200" dirty="0">
                <a:noFill/>
                <a:latin typeface="27Sans-Light" panose="02000000000000000000" pitchFamily="50" charset="0"/>
              </a:rPr>
              <a:t>27 Sans Light</a:t>
            </a:r>
          </a:p>
          <a:p>
            <a:pPr lvl="4" indent="-228594"/>
            <a:r>
              <a:rPr lang="en-GB" sz="1200" i="1" dirty="0">
                <a:noFill/>
                <a:latin typeface="27Sans-LightItalic" panose="02000000000000000000" pitchFamily="50" charset="0"/>
              </a:rPr>
              <a:t>27 Sans Light Italic</a:t>
            </a:r>
          </a:p>
          <a:p>
            <a:pPr lvl="4" indent="-228594"/>
            <a:r>
              <a:rPr lang="en-GB" sz="1200" dirty="0">
                <a:noFill/>
              </a:rPr>
              <a:t>27 Sans</a:t>
            </a:r>
          </a:p>
          <a:p>
            <a:pPr lvl="4" indent="-228594"/>
            <a:r>
              <a:rPr lang="en-GB" sz="1200" i="1" dirty="0">
                <a:noFill/>
              </a:rPr>
              <a:t>27 Sans Italic</a:t>
            </a:r>
          </a:p>
          <a:p>
            <a:pPr lvl="4" indent="-228594"/>
            <a:r>
              <a:rPr lang="en-GB" sz="1200" b="1" i="0" dirty="0">
                <a:noFill/>
                <a:latin typeface="27 Sans" panose="02000000000000000000" pitchFamily="2" charset="77"/>
              </a:rPr>
              <a:t>27 Sans Demibold</a:t>
            </a:r>
          </a:p>
          <a:p>
            <a:pPr lvl="4" indent="-228594"/>
            <a:r>
              <a:rPr lang="en-GB" sz="1200" b="1" dirty="0">
                <a:noFill/>
              </a:rPr>
              <a:t>27 Sans Bold</a:t>
            </a:r>
          </a:p>
          <a:p>
            <a:pPr lvl="4" indent="-228594"/>
            <a:r>
              <a:rPr lang="en-GB" sz="1200" b="1" i="1" dirty="0">
                <a:noFill/>
              </a:rPr>
              <a:t>27 Sans Bold Italic</a:t>
            </a:r>
          </a:p>
        </p:txBody>
      </p:sp>
      <p:sp>
        <p:nvSpPr>
          <p:cNvPr id="7" name="TextBox 5">
            <a:extLst>
              <a:ext uri="{FF2B5EF4-FFF2-40B4-BE49-F238E27FC236}">
                <a16:creationId xmlns:a16="http://schemas.microsoft.com/office/drawing/2014/main" id="{168DE8A8-C7FF-C8AF-DABC-6FD6CC28015D}"/>
              </a:ext>
            </a:extLst>
          </p:cNvPr>
          <p:cNvSpPr txBox="1"/>
          <p:nvPr userDrawn="1"/>
        </p:nvSpPr>
        <p:spPr>
          <a:xfrm>
            <a:off x="606117" y="6858000"/>
            <a:ext cx="2956180" cy="954107"/>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Keep the margins clear and use guides for alignment on the slide:</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Keep the text and content inside the margins and use the guides/lines to align the elements. How do I do? </a:t>
            </a: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“View” from the top menu and then check the boxes “Ruler” and “Guides</a:t>
            </a:r>
            <a:r>
              <a:rPr lang="en-GB" sz="800"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to view with grid and ruler.</a:t>
            </a:r>
          </a:p>
        </p:txBody>
      </p:sp>
      <p:sp>
        <p:nvSpPr>
          <p:cNvPr id="9" name="TextBox 9">
            <a:extLst>
              <a:ext uri="{FF2B5EF4-FFF2-40B4-BE49-F238E27FC236}">
                <a16:creationId xmlns:a16="http://schemas.microsoft.com/office/drawing/2014/main" id="{BEAE571F-7019-E3C9-22DE-F1F42A17706C}"/>
              </a:ext>
            </a:extLst>
          </p:cNvPr>
          <p:cNvSpPr txBox="1"/>
          <p:nvPr userDrawn="1"/>
        </p:nvSpPr>
        <p:spPr>
          <a:xfrm>
            <a:off x="12214227" y="31198"/>
            <a:ext cx="2513762" cy="1077218"/>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Logo or lifebuoy-icon:</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The Tryg-logo should always appear on the Frontpage and Main Section or divider pages. The lifebuoy-tag should only appear on secondary pages. </a:t>
            </a:r>
            <a:r>
              <a:rPr kumimoji="0" lang="en-GB" sz="800" b="0" i="0"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Do not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place elements over the company-logo or lifebuoy-icon. This is the company signature on the slide.   </a:t>
            </a: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Keep clear!</a:t>
            </a:r>
            <a:endParaRPr kumimoji="0" lang="en-GB" sz="12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a:extLst>
              <a:ext uri="{FF2B5EF4-FFF2-40B4-BE49-F238E27FC236}">
                <a16:creationId xmlns:a16="http://schemas.microsoft.com/office/drawing/2014/main" id="{9BE314ED-7C5C-4548-1C3E-68D6901EB368}"/>
              </a:ext>
            </a:extLst>
          </p:cNvPr>
          <p:cNvPicPr>
            <a:picLocks noChangeAspect="1"/>
          </p:cNvPicPr>
          <p:nvPr userDrawn="1"/>
        </p:nvPicPr>
        <p:blipFill>
          <a:blip r:embed="rId27">
            <a:alphaModFix amt="60000"/>
          </a:blip>
          <a:stretch>
            <a:fillRect/>
          </a:stretch>
        </p:blipFill>
        <p:spPr>
          <a:xfrm>
            <a:off x="179905" y="6922517"/>
            <a:ext cx="444500" cy="349250"/>
          </a:xfrm>
          <a:prstGeom prst="rect">
            <a:avLst/>
          </a:prstGeom>
        </p:spPr>
      </p:pic>
      <p:sp>
        <p:nvSpPr>
          <p:cNvPr id="13" name="TextBox 5">
            <a:extLst>
              <a:ext uri="{FF2B5EF4-FFF2-40B4-BE49-F238E27FC236}">
                <a16:creationId xmlns:a16="http://schemas.microsoft.com/office/drawing/2014/main" id="{A94A7949-7214-0269-1FB4-74F85BA63213}"/>
              </a:ext>
            </a:extLst>
          </p:cNvPr>
          <p:cNvSpPr txBox="1"/>
          <p:nvPr userDrawn="1"/>
        </p:nvSpPr>
        <p:spPr>
          <a:xfrm>
            <a:off x="9254247" y="6864377"/>
            <a:ext cx="2410807" cy="707886"/>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Date, text and page number in footer:</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In order to see todays date, have a fixed date, text or page number go to “Insert” in the top menu, click “Header &amp; Footer”. Click “Apply to All”.</a:t>
            </a:r>
          </a:p>
        </p:txBody>
      </p:sp>
      <p:pic>
        <p:nvPicPr>
          <p:cNvPr id="11" name="Picture 10">
            <a:extLst>
              <a:ext uri="{FF2B5EF4-FFF2-40B4-BE49-F238E27FC236}">
                <a16:creationId xmlns:a16="http://schemas.microsoft.com/office/drawing/2014/main" id="{E27DA5CE-A080-70AA-AAC2-2BCC6F2707A5}"/>
              </a:ext>
            </a:extLst>
          </p:cNvPr>
          <p:cNvPicPr>
            <a:picLocks noChangeAspect="1"/>
          </p:cNvPicPr>
          <p:nvPr userDrawn="1"/>
        </p:nvPicPr>
        <p:blipFill>
          <a:blip r:embed="rId28">
            <a:alphaModFix amt="40000"/>
          </a:blip>
          <a:stretch>
            <a:fillRect/>
          </a:stretch>
        </p:blipFill>
        <p:spPr>
          <a:xfrm>
            <a:off x="9060825" y="6915271"/>
            <a:ext cx="193422" cy="249837"/>
          </a:xfrm>
          <a:prstGeom prst="rect">
            <a:avLst/>
          </a:prstGeom>
        </p:spPr>
      </p:pic>
    </p:spTree>
    <p:extLst>
      <p:ext uri="{BB962C8B-B14F-4D97-AF65-F5344CB8AC3E}">
        <p14:creationId xmlns:p14="http://schemas.microsoft.com/office/powerpoint/2010/main" val="187436191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741" r:id="rId3"/>
    <p:sldLayoutId id="2147483662" r:id="rId4"/>
    <p:sldLayoutId id="2147483657" r:id="rId5"/>
    <p:sldLayoutId id="2147483740" r:id="rId6"/>
    <p:sldLayoutId id="2147483663" r:id="rId7"/>
    <p:sldLayoutId id="2147483650" r:id="rId8"/>
    <p:sldLayoutId id="2147483659" r:id="rId9"/>
    <p:sldLayoutId id="2147483658" r:id="rId10"/>
    <p:sldLayoutId id="2147483668" r:id="rId11"/>
    <p:sldLayoutId id="2147483664" r:id="rId12"/>
    <p:sldLayoutId id="2147483665" r:id="rId13"/>
    <p:sldLayoutId id="2147483666" r:id="rId14"/>
    <p:sldLayoutId id="2147483654" r:id="rId15"/>
    <p:sldLayoutId id="2147483660" r:id="rId16"/>
    <p:sldLayoutId id="2147483655" r:id="rId17"/>
    <p:sldLayoutId id="2147483701" r:id="rId18"/>
    <p:sldLayoutId id="2147483667" r:id="rId19"/>
    <p:sldLayoutId id="2147483757"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fontAlgn="ctr" latinLnBrk="0" hangingPunct="1">
        <a:lnSpc>
          <a:spcPct val="89000"/>
        </a:lnSpc>
        <a:spcBef>
          <a:spcPct val="0"/>
        </a:spcBef>
        <a:buNone/>
        <a:defRPr sz="4300" b="1" kern="1200">
          <a:solidFill>
            <a:schemeClr val="accent1"/>
          </a:solidFill>
          <a:latin typeface="+mj-lt"/>
          <a:ea typeface="+mj-ea"/>
          <a:cs typeface="+mj-cs"/>
        </a:defRPr>
      </a:lvl1pPr>
    </p:titleStyle>
    <p:bodyStyle>
      <a:lvl1pPr marL="228594" indent="-228594" algn="l" defTabSz="914377" rtl="0" eaLnBrk="1" fontAlgn="ctr" latinLnBrk="0" hangingPunct="1">
        <a:lnSpc>
          <a:spcPct val="100000"/>
        </a:lnSpc>
        <a:spcBef>
          <a:spcPts val="651"/>
        </a:spcBef>
        <a:buFont typeface="Arial" panose="020B0604020202020204" pitchFamily="34" charset="0"/>
        <a:buChar char="•"/>
        <a:defRPr sz="1700" kern="1200">
          <a:solidFill>
            <a:schemeClr val="tx1"/>
          </a:solidFill>
          <a:latin typeface="+mn-lt"/>
          <a:ea typeface="+mn-ea"/>
          <a:cs typeface="+mn-cs"/>
        </a:defRPr>
      </a:lvl1pPr>
      <a:lvl2pPr marL="452427" indent="-228594" algn="l" defTabSz="914377" rtl="0" eaLnBrk="1" fontAlgn="ctr" latinLnBrk="0" hangingPunct="1">
        <a:lnSpc>
          <a:spcPct val="100000"/>
        </a:lnSpc>
        <a:spcBef>
          <a:spcPts val="351"/>
        </a:spcBef>
        <a:buFont typeface="Arial" panose="020B0604020202020204" pitchFamily="34" charset="0"/>
        <a:buChar char="•"/>
        <a:defRPr sz="1700" kern="1200">
          <a:solidFill>
            <a:schemeClr val="tx1"/>
          </a:solidFill>
          <a:latin typeface="+mn-lt"/>
          <a:ea typeface="+mn-ea"/>
          <a:cs typeface="+mn-cs"/>
        </a:defRPr>
      </a:lvl2pPr>
      <a:lvl3pPr marL="473857" indent="0" algn="l" defTabSz="914377" rtl="0" eaLnBrk="1" fontAlgn="ctr" latinLnBrk="0" hangingPunct="1">
        <a:lnSpc>
          <a:spcPct val="100000"/>
        </a:lnSpc>
        <a:spcBef>
          <a:spcPts val="351"/>
        </a:spcBef>
        <a:buFont typeface="Arial" panose="020B0604020202020204" pitchFamily="34" charset="0"/>
        <a:buNone/>
        <a:defRPr sz="1700" kern="1200">
          <a:solidFill>
            <a:schemeClr val="tx1"/>
          </a:solidFill>
          <a:latin typeface="+mn-lt"/>
          <a:ea typeface="+mn-ea"/>
          <a:cs typeface="+mn-cs"/>
        </a:defRPr>
      </a:lvl3pPr>
      <a:lvl4pPr marL="0" indent="0" algn="l" defTabSz="914377" rtl="0" eaLnBrk="1" fontAlgn="ctr" latinLnBrk="0" hangingPunct="1">
        <a:lnSpc>
          <a:spcPct val="100000"/>
        </a:lnSpc>
        <a:spcBef>
          <a:spcPts val="651"/>
        </a:spcBef>
        <a:buFont typeface="Arial" panose="020B0604020202020204" pitchFamily="34" charset="0"/>
        <a:buNone/>
        <a:defRPr sz="1700" b="1" kern="1200">
          <a:solidFill>
            <a:schemeClr val="tx1"/>
          </a:solidFill>
          <a:latin typeface="27 Sans" panose="02000000000000000000" pitchFamily="50" charset="0"/>
          <a:ea typeface="+mn-ea"/>
          <a:cs typeface="+mn-cs"/>
        </a:defRPr>
      </a:lvl4pPr>
      <a:lvl5pPr marL="0" indent="0" algn="l" defTabSz="914377" rtl="0" eaLnBrk="1" fontAlgn="ctr" latinLnBrk="0" hangingPunct="1">
        <a:lnSpc>
          <a:spcPct val="100000"/>
        </a:lnSpc>
        <a:spcBef>
          <a:spcPts val="351"/>
        </a:spcBef>
        <a:buFont typeface="Arial" panose="020B0604020202020204" pitchFamily="34" charset="0"/>
        <a:buNone/>
        <a:defRPr sz="1000" kern="1200">
          <a:solidFill>
            <a:schemeClr val="tx1"/>
          </a:solidFill>
          <a:latin typeface="+mn-lt"/>
          <a:ea typeface="+mn-ea"/>
          <a:cs typeface="+mn-cs"/>
        </a:defRPr>
      </a:lvl5pPr>
      <a:lvl6pPr marL="2514537" indent="-228594" algn="l" defTabSz="914377"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377" rtl="0" eaLnBrk="1" fontAlgn="ctr" latinLnBrk="0" hangingPunct="1">
        <a:defRPr sz="1200" kern="1200">
          <a:solidFill>
            <a:schemeClr val="tx1"/>
          </a:solidFill>
          <a:latin typeface="+mn-lt"/>
          <a:ea typeface="+mn-ea"/>
          <a:cs typeface="+mn-cs"/>
        </a:defRPr>
      </a:lvl1pPr>
      <a:lvl2pPr marL="457189" algn="l" defTabSz="914377" rtl="0" eaLnBrk="1" fontAlgn="ctr" latinLnBrk="0" hangingPunct="1">
        <a:defRPr sz="1200" kern="1200">
          <a:solidFill>
            <a:schemeClr val="tx1"/>
          </a:solidFill>
          <a:latin typeface="+mn-lt"/>
          <a:ea typeface="+mn-ea"/>
          <a:cs typeface="+mn-cs"/>
        </a:defRPr>
      </a:lvl2pPr>
      <a:lvl3pPr marL="914377" algn="l" defTabSz="914377" rtl="0" eaLnBrk="1" fontAlgn="ctr" latinLnBrk="0" hangingPunct="1">
        <a:defRPr sz="1200" kern="1200">
          <a:solidFill>
            <a:schemeClr val="tx1"/>
          </a:solidFill>
          <a:latin typeface="+mn-lt"/>
          <a:ea typeface="+mn-ea"/>
          <a:cs typeface="+mn-cs"/>
        </a:defRPr>
      </a:lvl3pPr>
      <a:lvl4pPr marL="1371566" algn="l" defTabSz="914377" rtl="0" eaLnBrk="1" fontAlgn="ctr" latinLnBrk="0" hangingPunct="1">
        <a:defRPr sz="1200" kern="1200">
          <a:solidFill>
            <a:schemeClr val="tx1"/>
          </a:solidFill>
          <a:latin typeface="+mn-lt"/>
          <a:ea typeface="+mn-ea"/>
          <a:cs typeface="+mn-cs"/>
        </a:defRPr>
      </a:lvl4pPr>
      <a:lvl5pPr marL="1828754" algn="l" defTabSz="914377" rtl="0" eaLnBrk="1" fontAlgn="ctr" latinLnBrk="0" hangingPunct="1">
        <a:defRPr sz="1200" kern="1200">
          <a:solidFill>
            <a:schemeClr val="tx1"/>
          </a:solidFill>
          <a:latin typeface="+mn-lt"/>
          <a:ea typeface="+mn-ea"/>
          <a:cs typeface="+mn-cs"/>
        </a:defRPr>
      </a:lvl5pPr>
      <a:lvl6pPr marL="2285943" algn="l" defTabSz="914377" rtl="0" eaLnBrk="1" fontAlgn="ctr" latinLnBrk="0" hangingPunct="1">
        <a:defRPr sz="1200" kern="1200">
          <a:solidFill>
            <a:schemeClr val="tx1"/>
          </a:solidFill>
          <a:latin typeface="+mn-lt"/>
          <a:ea typeface="+mn-ea"/>
          <a:cs typeface="+mn-cs"/>
        </a:defRPr>
      </a:lvl6pPr>
      <a:lvl7pPr marL="2743131" algn="l" defTabSz="914377" rtl="0" eaLnBrk="1" fontAlgn="ctr" latinLnBrk="0" hangingPunct="1">
        <a:defRPr sz="1200" kern="1200">
          <a:solidFill>
            <a:schemeClr val="tx1"/>
          </a:solidFill>
          <a:latin typeface="+mn-lt"/>
          <a:ea typeface="+mn-ea"/>
          <a:cs typeface="+mn-cs"/>
        </a:defRPr>
      </a:lvl7pPr>
      <a:lvl8pPr marL="3200320" algn="l" defTabSz="914377" rtl="0" eaLnBrk="1" fontAlgn="ctr" latinLnBrk="0" hangingPunct="1">
        <a:defRPr sz="1200" kern="1200">
          <a:solidFill>
            <a:schemeClr val="tx1"/>
          </a:solidFill>
          <a:latin typeface="+mn-lt"/>
          <a:ea typeface="+mn-ea"/>
          <a:cs typeface="+mn-cs"/>
        </a:defRPr>
      </a:lvl8pPr>
      <a:lvl9pPr marL="3657509" algn="l" defTabSz="914377" rtl="0" eaLnBrk="1" fontAlgn="ctr"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3" userDrawn="1">
          <p15:clr>
            <a:srgbClr val="5ACBF0"/>
          </p15:clr>
        </p15:guide>
        <p15:guide id="2" pos="3840" userDrawn="1">
          <p15:clr>
            <a:srgbClr val="5ACBF0"/>
          </p15:clr>
        </p15:guide>
        <p15:guide id="3" pos="439" userDrawn="1">
          <p15:clr>
            <a:srgbClr val="547EBF"/>
          </p15:clr>
        </p15:guide>
        <p15:guide id="4" pos="1005" userDrawn="1">
          <p15:clr>
            <a:srgbClr val="5ACBF0"/>
          </p15:clr>
        </p15:guide>
        <p15:guide id="5" pos="1572" userDrawn="1">
          <p15:clr>
            <a:srgbClr val="5ACBF0"/>
          </p15:clr>
        </p15:guide>
        <p15:guide id="6" pos="2139" userDrawn="1">
          <p15:clr>
            <a:srgbClr val="5ACBF0"/>
          </p15:clr>
        </p15:guide>
        <p15:guide id="7" pos="2707" userDrawn="1">
          <p15:clr>
            <a:srgbClr val="5ACBF0"/>
          </p15:clr>
        </p15:guide>
        <p15:guide id="8" pos="3275" userDrawn="1">
          <p15:clr>
            <a:srgbClr val="5ACBF0"/>
          </p15:clr>
        </p15:guide>
        <p15:guide id="9" pos="4408" userDrawn="1">
          <p15:clr>
            <a:srgbClr val="5ACBF0"/>
          </p15:clr>
        </p15:guide>
        <p15:guide id="10" pos="4975" userDrawn="1">
          <p15:clr>
            <a:srgbClr val="5ACBF0"/>
          </p15:clr>
        </p15:guide>
        <p15:guide id="11" pos="5541" userDrawn="1">
          <p15:clr>
            <a:srgbClr val="5ACBF0"/>
          </p15:clr>
        </p15:guide>
        <p15:guide id="12" pos="6108" userDrawn="1">
          <p15:clr>
            <a:srgbClr val="5ACBF0"/>
          </p15:clr>
        </p15:guide>
        <p15:guide id="13" pos="6675" userDrawn="1">
          <p15:clr>
            <a:srgbClr val="5ACBF0"/>
          </p15:clr>
        </p15:guide>
        <p15:guide id="14" pos="7243" userDrawn="1">
          <p15:clr>
            <a:srgbClr val="547EBF"/>
          </p15:clr>
        </p15:guide>
        <p15:guide id="15" orient="horz" pos="1267" userDrawn="1">
          <p15:clr>
            <a:srgbClr val="5ACBF0"/>
          </p15:clr>
        </p15:guide>
        <p15:guide id="16" orient="horz" pos="1642" userDrawn="1">
          <p15:clr>
            <a:srgbClr val="5ACBF0"/>
          </p15:clr>
        </p15:guide>
        <p15:guide id="17" orient="horz" pos="2016" userDrawn="1">
          <p15:clr>
            <a:srgbClr val="5ACBF0"/>
          </p15:clr>
        </p15:guide>
        <p15:guide id="18" orient="horz" pos="2390" userDrawn="1">
          <p15:clr>
            <a:srgbClr val="5ACBF0"/>
          </p15:clr>
        </p15:guide>
        <p15:guide id="19" orient="horz" pos="2765" userDrawn="1">
          <p15:clr>
            <a:srgbClr val="5ACBF0"/>
          </p15:clr>
        </p15:guide>
        <p15:guide id="20" orient="horz" pos="3139" userDrawn="1">
          <p15:clr>
            <a:srgbClr val="5ACBF0"/>
          </p15:clr>
        </p15:guide>
        <p15:guide id="21" orient="horz" pos="3513" userDrawn="1">
          <p15:clr>
            <a:srgbClr val="5ACBF0"/>
          </p15:clr>
        </p15:guide>
        <p15:guide id="22" orient="horz" pos="3889" userDrawn="1">
          <p15:clr>
            <a:srgbClr val="547EBF"/>
          </p15:clr>
        </p15:guide>
        <p15:guide id="23" orient="horz" pos="520" userDrawn="1">
          <p15:clr>
            <a:srgbClr val="547EBF"/>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FFA0533-CA60-D8BF-419D-C452E8627311}"/>
              </a:ext>
            </a:extLst>
          </p:cNvPr>
          <p:cNvGraphicFramePr>
            <a:graphicFrameLocks noChangeAspect="1"/>
          </p:cNvGraphicFramePr>
          <p:nvPr userDrawn="1">
            <p:custDataLst>
              <p:tags r:id="rId16"/>
            </p:custDataLst>
            <p:extLst>
              <p:ext uri="{D42A27DB-BD31-4B8C-83A1-F6EECF244321}">
                <p14:modId xmlns:p14="http://schemas.microsoft.com/office/powerpoint/2010/main" val="1538207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347" imgH="348" progId="TCLayout.ActiveDocument.1">
                  <p:embed/>
                </p:oleObj>
              </mc:Choice>
              <mc:Fallback>
                <p:oleObj name="think-cell Slide" r:id="rId17" imgW="347" imgH="348"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19" name="ToolsToo_Slide" descr="ToolsToo_Slide">
            <a:extLst>
              <a:ext uri="{FF2B5EF4-FFF2-40B4-BE49-F238E27FC236}">
                <a16:creationId xmlns:a16="http://schemas.microsoft.com/office/drawing/2014/main" id="{65AFAE89-9CF8-B55B-0264-196C87590D0D}"/>
              </a:ext>
            </a:extLst>
          </p:cNvPr>
          <p:cNvSpPr/>
          <p:nvPr userDrawn="1"/>
        </p:nvSpPr>
        <p:spPr>
          <a:xfrm>
            <a:off x="0" y="0"/>
            <a:ext cx="12192000" cy="6858000"/>
          </a:xfrm>
          <a:prstGeom prst="rect">
            <a:avLst/>
          </a:prstGeom>
          <a:noFill/>
          <a:ln w="317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2" name="Plassholder for tittel 1">
            <a:extLst>
              <a:ext uri="{FF2B5EF4-FFF2-40B4-BE49-F238E27FC236}">
                <a16:creationId xmlns:a16="http://schemas.microsoft.com/office/drawing/2014/main" id="{3B7D64C1-85CD-7C67-0948-3FF0CDB34F22}"/>
              </a:ext>
            </a:extLst>
          </p:cNvPr>
          <p:cNvSpPr>
            <a:spLocks noGrp="1"/>
          </p:cNvSpPr>
          <p:nvPr>
            <p:ph type="title"/>
          </p:nvPr>
        </p:nvSpPr>
        <p:spPr>
          <a:xfrm>
            <a:off x="695327" y="759191"/>
            <a:ext cx="10801351" cy="612091"/>
          </a:xfrm>
          <a:prstGeom prst="rect">
            <a:avLst/>
          </a:prstGeom>
        </p:spPr>
        <p:txBody>
          <a:bodyPr vert="horz" lIns="18000" tIns="0" rIns="18000" bIns="0" rtlCol="0" anchor="t" anchorCtr="0">
            <a:noAutofit/>
          </a:bodyPr>
          <a:lstStyle/>
          <a:p>
            <a:endParaRPr lang="en-GB"/>
          </a:p>
        </p:txBody>
      </p:sp>
      <p:sp>
        <p:nvSpPr>
          <p:cNvPr id="3" name="Plassholder for tekst 2">
            <a:extLst>
              <a:ext uri="{FF2B5EF4-FFF2-40B4-BE49-F238E27FC236}">
                <a16:creationId xmlns:a16="http://schemas.microsoft.com/office/drawing/2014/main" id="{00C49E59-D3F7-2BEB-91C8-C723726A9C90}"/>
              </a:ext>
            </a:extLst>
          </p:cNvPr>
          <p:cNvSpPr>
            <a:spLocks noGrp="1"/>
          </p:cNvSpPr>
          <p:nvPr>
            <p:ph type="body" idx="1"/>
          </p:nvPr>
        </p:nvSpPr>
        <p:spPr>
          <a:xfrm>
            <a:off x="695327" y="1797912"/>
            <a:ext cx="10801351" cy="4364643"/>
          </a:xfrm>
          <a:prstGeom prst="rect">
            <a:avLst/>
          </a:prstGeom>
        </p:spPr>
        <p:txBody>
          <a:bodyPr vert="horz" lIns="0" tIns="0" rIns="0" bIns="0" rtlCol="0" anchor="t" anchorCtr="0">
            <a:noAutofit/>
          </a:bodyPr>
          <a:lstStyle/>
          <a:p>
            <a:pPr lvl="0"/>
            <a:r>
              <a:rPr lang="en-GB"/>
              <a:t>Click to add text</a:t>
            </a:r>
          </a:p>
          <a:p>
            <a:pPr lvl="1"/>
            <a:r>
              <a:rPr lang="en-GB"/>
              <a:t>Andre nivå</a:t>
            </a:r>
          </a:p>
          <a:p>
            <a:pPr lvl="2"/>
            <a:r>
              <a:rPr lang="en-GB"/>
              <a:t>Tredje nivå</a:t>
            </a:r>
          </a:p>
          <a:p>
            <a:pPr lvl="3"/>
            <a:r>
              <a:rPr lang="en-GB"/>
              <a:t>Fjerde nivå</a:t>
            </a:r>
          </a:p>
          <a:p>
            <a:pPr lvl="4"/>
            <a:r>
              <a:rPr lang="en-GB"/>
              <a:t>Femte nivå</a:t>
            </a:r>
          </a:p>
        </p:txBody>
      </p:sp>
      <p:sp>
        <p:nvSpPr>
          <p:cNvPr id="4" name="Plassholder for dato 3">
            <a:extLst>
              <a:ext uri="{FF2B5EF4-FFF2-40B4-BE49-F238E27FC236}">
                <a16:creationId xmlns:a16="http://schemas.microsoft.com/office/drawing/2014/main" id="{FDBB5651-E3BC-2F1B-F6E9-850B8CEE9222}"/>
              </a:ext>
            </a:extLst>
          </p:cNvPr>
          <p:cNvSpPr>
            <a:spLocks noGrp="1"/>
          </p:cNvSpPr>
          <p:nvPr>
            <p:ph type="dt" sz="half" idx="2"/>
          </p:nvPr>
        </p:nvSpPr>
        <p:spPr>
          <a:xfrm>
            <a:off x="695325" y="6469663"/>
            <a:ext cx="756000" cy="138500"/>
          </a:xfrm>
          <a:prstGeom prst="rect">
            <a:avLst/>
          </a:prstGeom>
        </p:spPr>
        <p:txBody>
          <a:bodyPr vert="horz" lIns="0" tIns="0" rIns="0" bIns="0" rtlCol="0" anchor="ctr">
            <a:noAutofit/>
          </a:bodyPr>
          <a:lstStyle>
            <a:lvl1pPr algn="l" fontAlgn="ctr">
              <a:defRPr sz="900" b="0" i="0">
                <a:solidFill>
                  <a:schemeClr val="tx1">
                    <a:lumMod val="75000"/>
                  </a:schemeClr>
                </a:solidFill>
                <a:latin typeface="27SANS-LIGHT" panose="02000000000000000000" pitchFamily="2" charset="77"/>
              </a:defRPr>
            </a:lvl1pPr>
          </a:lstStyle>
          <a:p>
            <a:fld id="{6FBE3D99-14AF-E341-9AA6-809E0944AA6D}" type="datetime1">
              <a:rPr lang="en-GB" smtClean="0"/>
              <a:t>12/03/2025</a:t>
            </a:fld>
            <a:endParaRPr lang="en-GB"/>
          </a:p>
        </p:txBody>
      </p:sp>
      <p:sp>
        <p:nvSpPr>
          <p:cNvPr id="5" name="Plassholder for bunntekst 4">
            <a:extLst>
              <a:ext uri="{FF2B5EF4-FFF2-40B4-BE49-F238E27FC236}">
                <a16:creationId xmlns:a16="http://schemas.microsoft.com/office/drawing/2014/main" id="{BF26BCF2-BF13-78A8-38A6-6FE7B032C3F2}"/>
              </a:ext>
            </a:extLst>
          </p:cNvPr>
          <p:cNvSpPr>
            <a:spLocks noGrp="1"/>
          </p:cNvSpPr>
          <p:nvPr>
            <p:ph type="ftr" sz="quarter" idx="3"/>
          </p:nvPr>
        </p:nvSpPr>
        <p:spPr>
          <a:xfrm>
            <a:off x="1595439" y="6469663"/>
            <a:ext cx="8928000" cy="138500"/>
          </a:xfrm>
          <a:prstGeom prst="rect">
            <a:avLst/>
          </a:prstGeom>
        </p:spPr>
        <p:txBody>
          <a:bodyPr vert="horz" lIns="0" tIns="0" rIns="0" bIns="0" rtlCol="0" anchor="ctr">
            <a:noAutofit/>
          </a:bodyPr>
          <a:lstStyle>
            <a:lvl1pPr algn="l">
              <a:defRPr sz="900" b="0" i="0">
                <a:solidFill>
                  <a:schemeClr val="tx1">
                    <a:lumMod val="75000"/>
                  </a:schemeClr>
                </a:solidFill>
                <a:latin typeface="27SANS-LIGHT" panose="02000000000000000000" pitchFamily="2" charset="77"/>
              </a:defRPr>
            </a:lvl1pPr>
          </a:lstStyle>
          <a:p>
            <a:endParaRPr lang="en-GB"/>
          </a:p>
        </p:txBody>
      </p:sp>
      <p:sp>
        <p:nvSpPr>
          <p:cNvPr id="6" name="Plassholder for lysbildenummer 5">
            <a:extLst>
              <a:ext uri="{FF2B5EF4-FFF2-40B4-BE49-F238E27FC236}">
                <a16:creationId xmlns:a16="http://schemas.microsoft.com/office/drawing/2014/main" id="{377FA799-8EE6-52E9-3D45-86CA6A6A2AB8}"/>
              </a:ext>
            </a:extLst>
          </p:cNvPr>
          <p:cNvSpPr>
            <a:spLocks noGrp="1"/>
          </p:cNvSpPr>
          <p:nvPr>
            <p:ph type="sldNum" sz="quarter" idx="4"/>
          </p:nvPr>
        </p:nvSpPr>
        <p:spPr>
          <a:xfrm>
            <a:off x="10883903" y="6469663"/>
            <a:ext cx="612775" cy="138500"/>
          </a:xfrm>
          <a:prstGeom prst="rect">
            <a:avLst/>
          </a:prstGeom>
        </p:spPr>
        <p:txBody>
          <a:bodyPr vert="horz" lIns="0" tIns="0" rIns="0" bIns="0" rtlCol="0" anchor="ctr">
            <a:noAutofit/>
          </a:bodyPr>
          <a:lstStyle>
            <a:lvl1pPr algn="r">
              <a:defRPr sz="900" b="0" i="0">
                <a:solidFill>
                  <a:schemeClr val="tx1">
                    <a:lumMod val="75000"/>
                  </a:schemeClr>
                </a:solidFill>
                <a:latin typeface="27SANS-LIGHT" panose="02000000000000000000" pitchFamily="2" charset="77"/>
              </a:defRPr>
            </a:lvl1pPr>
          </a:lstStyle>
          <a:p>
            <a:fld id="{BE2ACD00-28B2-4D17-A930-2C9F8441C7CA}" type="slidenum">
              <a:rPr lang="en-GB" smtClean="0"/>
              <a:pPr/>
              <a:t>‹#›</a:t>
            </a:fld>
            <a:endParaRPr lang="en-GB"/>
          </a:p>
        </p:txBody>
      </p:sp>
      <p:pic>
        <p:nvPicPr>
          <p:cNvPr id="16" name="Logo">
            <a:extLst>
              <a:ext uri="{FF2B5EF4-FFF2-40B4-BE49-F238E27FC236}">
                <a16:creationId xmlns:a16="http://schemas.microsoft.com/office/drawing/2014/main" id="{DF19A3FE-14A0-299E-7BBA-F9D0C8383BD8}"/>
              </a:ext>
              <a:ext uri="{C183D7F6-B498-43B3-948B-1728B52AA6E4}">
                <adec:decorative xmlns:adec="http://schemas.microsoft.com/office/drawing/2017/decorative" val="1"/>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10600535" y="253781"/>
            <a:ext cx="928159" cy="396868"/>
          </a:xfrm>
          <a:prstGeom prst="rect">
            <a:avLst/>
          </a:prstGeom>
        </p:spPr>
      </p:pic>
      <p:sp>
        <p:nvSpPr>
          <p:cNvPr id="8" name="TextBox 5">
            <a:extLst>
              <a:ext uri="{FF2B5EF4-FFF2-40B4-BE49-F238E27FC236}">
                <a16:creationId xmlns:a16="http://schemas.microsoft.com/office/drawing/2014/main" id="{0C33499D-E7E2-E05D-5B1E-C00E565A9942}"/>
              </a:ext>
            </a:extLst>
          </p:cNvPr>
          <p:cNvSpPr txBox="1"/>
          <p:nvPr userDrawn="1"/>
        </p:nvSpPr>
        <p:spPr>
          <a:xfrm>
            <a:off x="695324" y="6872405"/>
            <a:ext cx="2686116" cy="584775"/>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guides for alignment:</a:t>
            </a:r>
            <a:b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Keep the text inside the master guides. </a:t>
            </a:r>
            <a:r>
              <a:rPr kumimoji="0" lang="en-GB" sz="800" b="0" i="0" u="none" strike="noStrike" kern="0" cap="none" spc="0" normalizeH="0" baseline="0" noProof="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“View” from the top menu and then check the box for “Guides</a:t>
            </a:r>
            <a:r>
              <a:rPr lang="en-GB" sz="800" ker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to view with guides.</a:t>
            </a:r>
          </a:p>
        </p:txBody>
      </p:sp>
      <p:pic>
        <p:nvPicPr>
          <p:cNvPr id="9" name="Picture 8">
            <a:extLst>
              <a:ext uri="{FF2B5EF4-FFF2-40B4-BE49-F238E27FC236}">
                <a16:creationId xmlns:a16="http://schemas.microsoft.com/office/drawing/2014/main" id="{D6465281-AE8C-5491-B1EA-397AF6899844}"/>
              </a:ext>
            </a:extLst>
          </p:cNvPr>
          <p:cNvPicPr>
            <a:picLocks noChangeAspect="1"/>
          </p:cNvPicPr>
          <p:nvPr userDrawn="1"/>
        </p:nvPicPr>
        <p:blipFill>
          <a:blip r:embed="rId21">
            <a:alphaModFix amt="60000"/>
          </a:blip>
          <a:stretch>
            <a:fillRect/>
          </a:stretch>
        </p:blipFill>
        <p:spPr>
          <a:xfrm>
            <a:off x="295729" y="6928613"/>
            <a:ext cx="444500" cy="349250"/>
          </a:xfrm>
          <a:prstGeom prst="rect">
            <a:avLst/>
          </a:prstGeom>
        </p:spPr>
      </p:pic>
      <p:sp>
        <p:nvSpPr>
          <p:cNvPr id="11" name="TextBox 9">
            <a:extLst>
              <a:ext uri="{FF2B5EF4-FFF2-40B4-BE49-F238E27FC236}">
                <a16:creationId xmlns:a16="http://schemas.microsoft.com/office/drawing/2014/main" id="{A241442D-2903-BB7C-EF99-A4E3C8C51E8F}"/>
              </a:ext>
            </a:extLst>
          </p:cNvPr>
          <p:cNvSpPr txBox="1"/>
          <p:nvPr userDrawn="1"/>
        </p:nvSpPr>
        <p:spPr>
          <a:xfrm>
            <a:off x="12214227" y="31198"/>
            <a:ext cx="2513762" cy="1077218"/>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Logo or lifebuoy-icon:</a:t>
            </a:r>
            <a:b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The Tryg-logo should always appear on the Frontpage and Main Section or divider pages. The lifebuoy-tag should only appear on secondary pages. </a:t>
            </a:r>
            <a:r>
              <a:rPr kumimoji="0" lang="en-GB" sz="800" b="0" i="0"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Do not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place elements over the company-logo or lifebuoy-icon. This is the company signature on the slide.   </a:t>
            </a: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Keep clear!</a:t>
            </a:r>
            <a:endParaRPr kumimoji="0" lang="en-GB" sz="12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 name="TextBox 5">
            <a:extLst>
              <a:ext uri="{FF2B5EF4-FFF2-40B4-BE49-F238E27FC236}">
                <a16:creationId xmlns:a16="http://schemas.microsoft.com/office/drawing/2014/main" id="{796E49C8-E58D-8687-CE83-69378E8C50BE}"/>
              </a:ext>
            </a:extLst>
          </p:cNvPr>
          <p:cNvSpPr txBox="1"/>
          <p:nvPr userDrawn="1"/>
        </p:nvSpPr>
        <p:spPr>
          <a:xfrm>
            <a:off x="9254247" y="6864377"/>
            <a:ext cx="2410807" cy="707886"/>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Date, text and page number in footer:</a:t>
            </a:r>
            <a:b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In order to see todays date, have a fixed date, text or page number go to “Insert” in the top menu, click “Header &amp; Footer”. Click “Apply to All”.</a:t>
            </a:r>
          </a:p>
        </p:txBody>
      </p:sp>
      <p:pic>
        <p:nvPicPr>
          <p:cNvPr id="13" name="Picture 12">
            <a:extLst>
              <a:ext uri="{FF2B5EF4-FFF2-40B4-BE49-F238E27FC236}">
                <a16:creationId xmlns:a16="http://schemas.microsoft.com/office/drawing/2014/main" id="{994FF002-C0E4-B027-7E79-DD93825F3279}"/>
              </a:ext>
            </a:extLst>
          </p:cNvPr>
          <p:cNvPicPr>
            <a:picLocks noChangeAspect="1"/>
          </p:cNvPicPr>
          <p:nvPr userDrawn="1"/>
        </p:nvPicPr>
        <p:blipFill>
          <a:blip r:embed="rId22">
            <a:alphaModFix amt="40000"/>
          </a:blip>
          <a:stretch>
            <a:fillRect/>
          </a:stretch>
        </p:blipFill>
        <p:spPr>
          <a:xfrm>
            <a:off x="9060825" y="6915271"/>
            <a:ext cx="193422" cy="249837"/>
          </a:xfrm>
          <a:prstGeom prst="rect">
            <a:avLst/>
          </a:prstGeom>
        </p:spPr>
      </p:pic>
    </p:spTree>
    <p:extLst>
      <p:ext uri="{BB962C8B-B14F-4D97-AF65-F5344CB8AC3E}">
        <p14:creationId xmlns:p14="http://schemas.microsoft.com/office/powerpoint/2010/main" val="126407801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728" r:id="rId3"/>
    <p:sldLayoutId id="2147483672" r:id="rId4"/>
    <p:sldLayoutId id="2147483729" r:id="rId5"/>
    <p:sldLayoutId id="2147483686" r:id="rId6"/>
    <p:sldLayoutId id="2147483680" r:id="rId7"/>
    <p:sldLayoutId id="2147483730" r:id="rId8"/>
    <p:sldLayoutId id="2147483731" r:id="rId9"/>
    <p:sldLayoutId id="2147483732" r:id="rId10"/>
    <p:sldLayoutId id="2147483700" r:id="rId11"/>
    <p:sldLayoutId id="2147483702" r:id="rId12"/>
    <p:sldLayoutId id="2147483733" r:id="rId13"/>
    <p:sldLayoutId id="214748368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fontAlgn="ctr" latinLnBrk="0" hangingPunct="1">
        <a:lnSpc>
          <a:spcPct val="89000"/>
        </a:lnSpc>
        <a:spcBef>
          <a:spcPct val="0"/>
        </a:spcBef>
        <a:buNone/>
        <a:defRPr sz="4300" b="1" kern="1200">
          <a:solidFill>
            <a:schemeClr val="accent1"/>
          </a:solidFill>
          <a:latin typeface="+mj-lt"/>
          <a:ea typeface="+mj-ea"/>
          <a:cs typeface="+mj-cs"/>
        </a:defRPr>
      </a:lvl1pPr>
    </p:titleStyle>
    <p:bodyStyle>
      <a:lvl1pPr marL="0" indent="0" algn="l" defTabSz="914377" rtl="0" eaLnBrk="1" fontAlgn="ctr" latinLnBrk="0" hangingPunct="1">
        <a:lnSpc>
          <a:spcPct val="100000"/>
        </a:lnSpc>
        <a:spcBef>
          <a:spcPts val="651"/>
        </a:spcBef>
        <a:buFont typeface="Arial" panose="020B0604020202020204" pitchFamily="34" charset="0"/>
        <a:buNone/>
        <a:defRPr sz="1700" kern="1200">
          <a:solidFill>
            <a:schemeClr val="tx1"/>
          </a:solidFill>
          <a:latin typeface="+mn-lt"/>
          <a:ea typeface="+mn-ea"/>
          <a:cs typeface="+mn-cs"/>
        </a:defRPr>
      </a:lvl1pPr>
      <a:lvl2pPr marL="452427" indent="-228594" algn="l" defTabSz="914377" rtl="0" eaLnBrk="1" fontAlgn="ctr" latinLnBrk="0" hangingPunct="1">
        <a:lnSpc>
          <a:spcPct val="100000"/>
        </a:lnSpc>
        <a:spcBef>
          <a:spcPts val="351"/>
        </a:spcBef>
        <a:buFont typeface="Arial" panose="020B0604020202020204" pitchFamily="34" charset="0"/>
        <a:buChar char="•"/>
        <a:defRPr sz="1700" kern="1200">
          <a:solidFill>
            <a:schemeClr val="tx1"/>
          </a:solidFill>
          <a:latin typeface="+mn-lt"/>
          <a:ea typeface="+mn-ea"/>
          <a:cs typeface="+mn-cs"/>
        </a:defRPr>
      </a:lvl2pPr>
      <a:lvl3pPr marL="702452" indent="-228594" algn="l" defTabSz="914377" rtl="0" eaLnBrk="1" fontAlgn="ctr" latinLnBrk="0" hangingPunct="1">
        <a:lnSpc>
          <a:spcPct val="100000"/>
        </a:lnSpc>
        <a:spcBef>
          <a:spcPts val="351"/>
        </a:spcBef>
        <a:buFont typeface="Arial" panose="020B0604020202020204" pitchFamily="34" charset="0"/>
        <a:buChar char="•"/>
        <a:defRPr sz="1700" kern="1200">
          <a:solidFill>
            <a:schemeClr val="tx1"/>
          </a:solidFill>
          <a:latin typeface="+mn-lt"/>
          <a:ea typeface="+mn-ea"/>
          <a:cs typeface="+mn-cs"/>
        </a:defRPr>
      </a:lvl3pPr>
      <a:lvl4pPr marL="0" indent="0" algn="l" defTabSz="914377" rtl="0" eaLnBrk="1" fontAlgn="ctr" latinLnBrk="0" hangingPunct="1">
        <a:lnSpc>
          <a:spcPct val="100000"/>
        </a:lnSpc>
        <a:spcBef>
          <a:spcPts val="651"/>
        </a:spcBef>
        <a:buFont typeface="Arial" panose="020B0604020202020204" pitchFamily="34" charset="0"/>
        <a:buNone/>
        <a:defRPr sz="1700" b="1" kern="1200">
          <a:solidFill>
            <a:schemeClr val="tx1"/>
          </a:solidFill>
          <a:latin typeface="27 Sans" panose="02000000000000000000" pitchFamily="50" charset="0"/>
          <a:ea typeface="+mn-ea"/>
          <a:cs typeface="+mn-cs"/>
        </a:defRPr>
      </a:lvl4pPr>
      <a:lvl5pPr marL="0" indent="0" algn="l" defTabSz="914377" rtl="0" eaLnBrk="1" fontAlgn="ctr" latinLnBrk="0" hangingPunct="1">
        <a:lnSpc>
          <a:spcPct val="100000"/>
        </a:lnSpc>
        <a:spcBef>
          <a:spcPts val="351"/>
        </a:spcBef>
        <a:buFont typeface="Arial" panose="020B0604020202020204" pitchFamily="34" charset="0"/>
        <a:buNone/>
        <a:defRPr sz="1200" kern="1200">
          <a:solidFill>
            <a:schemeClr val="tx1"/>
          </a:solidFill>
          <a:latin typeface="+mn-lt"/>
          <a:ea typeface="+mn-ea"/>
          <a:cs typeface="+mn-cs"/>
        </a:defRPr>
      </a:lvl5pPr>
      <a:lvl6pPr marL="2514537" indent="-228594" algn="l" defTabSz="914377"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377" rtl="0" eaLnBrk="1" fontAlgn="ctr" latinLnBrk="0" hangingPunct="1">
        <a:defRPr sz="1200" kern="1200">
          <a:solidFill>
            <a:schemeClr val="tx1"/>
          </a:solidFill>
          <a:latin typeface="+mn-lt"/>
          <a:ea typeface="+mn-ea"/>
          <a:cs typeface="+mn-cs"/>
        </a:defRPr>
      </a:lvl1pPr>
      <a:lvl2pPr marL="457189" algn="l" defTabSz="914377" rtl="0" eaLnBrk="1" fontAlgn="ctr" latinLnBrk="0" hangingPunct="1">
        <a:defRPr sz="1200" kern="1200">
          <a:solidFill>
            <a:schemeClr val="tx1"/>
          </a:solidFill>
          <a:latin typeface="+mn-lt"/>
          <a:ea typeface="+mn-ea"/>
          <a:cs typeface="+mn-cs"/>
        </a:defRPr>
      </a:lvl2pPr>
      <a:lvl3pPr marL="914377" algn="l" defTabSz="914377" rtl="0" eaLnBrk="1" fontAlgn="ctr" latinLnBrk="0" hangingPunct="1">
        <a:defRPr sz="1200" kern="1200">
          <a:solidFill>
            <a:schemeClr val="tx1"/>
          </a:solidFill>
          <a:latin typeface="+mn-lt"/>
          <a:ea typeface="+mn-ea"/>
          <a:cs typeface="+mn-cs"/>
        </a:defRPr>
      </a:lvl3pPr>
      <a:lvl4pPr marL="1371566" algn="l" defTabSz="914377" rtl="0" eaLnBrk="1" fontAlgn="ctr" latinLnBrk="0" hangingPunct="1">
        <a:defRPr sz="1200" kern="1200">
          <a:solidFill>
            <a:schemeClr val="tx1"/>
          </a:solidFill>
          <a:latin typeface="+mn-lt"/>
          <a:ea typeface="+mn-ea"/>
          <a:cs typeface="+mn-cs"/>
        </a:defRPr>
      </a:lvl4pPr>
      <a:lvl5pPr marL="1828754" algn="l" defTabSz="914377" rtl="0" eaLnBrk="1" fontAlgn="ctr" latinLnBrk="0" hangingPunct="1">
        <a:defRPr sz="1200" kern="1200">
          <a:solidFill>
            <a:schemeClr val="tx1"/>
          </a:solidFill>
          <a:latin typeface="+mn-lt"/>
          <a:ea typeface="+mn-ea"/>
          <a:cs typeface="+mn-cs"/>
        </a:defRPr>
      </a:lvl5pPr>
      <a:lvl6pPr marL="2285943" algn="l" defTabSz="914377" rtl="0" eaLnBrk="1" fontAlgn="ctr" latinLnBrk="0" hangingPunct="1">
        <a:defRPr sz="1200" kern="1200">
          <a:solidFill>
            <a:schemeClr val="tx1"/>
          </a:solidFill>
          <a:latin typeface="+mn-lt"/>
          <a:ea typeface="+mn-ea"/>
          <a:cs typeface="+mn-cs"/>
        </a:defRPr>
      </a:lvl6pPr>
      <a:lvl7pPr marL="2743131" algn="l" defTabSz="914377" rtl="0" eaLnBrk="1" fontAlgn="ctr" latinLnBrk="0" hangingPunct="1">
        <a:defRPr sz="1200" kern="1200">
          <a:solidFill>
            <a:schemeClr val="tx1"/>
          </a:solidFill>
          <a:latin typeface="+mn-lt"/>
          <a:ea typeface="+mn-ea"/>
          <a:cs typeface="+mn-cs"/>
        </a:defRPr>
      </a:lvl7pPr>
      <a:lvl8pPr marL="3200320" algn="l" defTabSz="914377" rtl="0" eaLnBrk="1" fontAlgn="ctr" latinLnBrk="0" hangingPunct="1">
        <a:defRPr sz="1200" kern="1200">
          <a:solidFill>
            <a:schemeClr val="tx1"/>
          </a:solidFill>
          <a:latin typeface="+mn-lt"/>
          <a:ea typeface="+mn-ea"/>
          <a:cs typeface="+mn-cs"/>
        </a:defRPr>
      </a:lvl8pPr>
      <a:lvl9pPr marL="3657509" algn="l" defTabSz="914377" rtl="0" eaLnBrk="1" fontAlgn="ctr"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3" userDrawn="1">
          <p15:clr>
            <a:srgbClr val="5ACBF0"/>
          </p15:clr>
        </p15:guide>
        <p15:guide id="2" pos="3840" userDrawn="1">
          <p15:clr>
            <a:srgbClr val="5ACBF0"/>
          </p15:clr>
        </p15:guide>
        <p15:guide id="3" pos="439" userDrawn="1">
          <p15:clr>
            <a:srgbClr val="547EBF"/>
          </p15:clr>
        </p15:guide>
        <p15:guide id="4" pos="1005" userDrawn="1">
          <p15:clr>
            <a:srgbClr val="5ACBF0"/>
          </p15:clr>
        </p15:guide>
        <p15:guide id="5" pos="1572" userDrawn="1">
          <p15:clr>
            <a:srgbClr val="5ACBF0"/>
          </p15:clr>
        </p15:guide>
        <p15:guide id="6" pos="2139" userDrawn="1">
          <p15:clr>
            <a:srgbClr val="5ACBF0"/>
          </p15:clr>
        </p15:guide>
        <p15:guide id="7" pos="2707" userDrawn="1">
          <p15:clr>
            <a:srgbClr val="5ACBF0"/>
          </p15:clr>
        </p15:guide>
        <p15:guide id="8" pos="3275" userDrawn="1">
          <p15:clr>
            <a:srgbClr val="5ACBF0"/>
          </p15:clr>
        </p15:guide>
        <p15:guide id="9" pos="4408" userDrawn="1">
          <p15:clr>
            <a:srgbClr val="5ACBF0"/>
          </p15:clr>
        </p15:guide>
        <p15:guide id="10" pos="4975" userDrawn="1">
          <p15:clr>
            <a:srgbClr val="5ACBF0"/>
          </p15:clr>
        </p15:guide>
        <p15:guide id="11" pos="5541" userDrawn="1">
          <p15:clr>
            <a:srgbClr val="5ACBF0"/>
          </p15:clr>
        </p15:guide>
        <p15:guide id="12" pos="6108" userDrawn="1">
          <p15:clr>
            <a:srgbClr val="5ACBF0"/>
          </p15:clr>
        </p15:guide>
        <p15:guide id="13" pos="6675" userDrawn="1">
          <p15:clr>
            <a:srgbClr val="5ACBF0"/>
          </p15:clr>
        </p15:guide>
        <p15:guide id="14" pos="7243" userDrawn="1">
          <p15:clr>
            <a:srgbClr val="547EBF"/>
          </p15:clr>
        </p15:guide>
        <p15:guide id="15" orient="horz" pos="1267" userDrawn="1">
          <p15:clr>
            <a:srgbClr val="5ACBF0"/>
          </p15:clr>
        </p15:guide>
        <p15:guide id="16" orient="horz" pos="1642" userDrawn="1">
          <p15:clr>
            <a:srgbClr val="5ACBF0"/>
          </p15:clr>
        </p15:guide>
        <p15:guide id="17" orient="horz" pos="2016" userDrawn="1">
          <p15:clr>
            <a:srgbClr val="5ACBF0"/>
          </p15:clr>
        </p15:guide>
        <p15:guide id="18" orient="horz" pos="2390" userDrawn="1">
          <p15:clr>
            <a:srgbClr val="5ACBF0"/>
          </p15:clr>
        </p15:guide>
        <p15:guide id="19" orient="horz" pos="2765" userDrawn="1">
          <p15:clr>
            <a:srgbClr val="5ACBF0"/>
          </p15:clr>
        </p15:guide>
        <p15:guide id="20" orient="horz" pos="3139" userDrawn="1">
          <p15:clr>
            <a:srgbClr val="5ACBF0"/>
          </p15:clr>
        </p15:guide>
        <p15:guide id="21" orient="horz" pos="3513" userDrawn="1">
          <p15:clr>
            <a:srgbClr val="5ACBF0"/>
          </p15:clr>
        </p15:guide>
        <p15:guide id="22" orient="horz" pos="3889" userDrawn="1">
          <p15:clr>
            <a:srgbClr val="547EBF"/>
          </p15:clr>
        </p15:guide>
        <p15:guide id="23" orient="horz" pos="520" userDrawn="1">
          <p15:clr>
            <a:srgbClr val="547EBF"/>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DF17E522-2D10-FFDF-1D79-189A3A293DE7}"/>
              </a:ext>
            </a:extLst>
          </p:cNvPr>
          <p:cNvGraphicFramePr>
            <a:graphicFrameLocks noChangeAspect="1"/>
          </p:cNvGraphicFramePr>
          <p:nvPr userDrawn="1">
            <p:custDataLst>
              <p:tags r:id="rId16"/>
            </p:custDataLst>
            <p:extLst>
              <p:ext uri="{D42A27DB-BD31-4B8C-83A1-F6EECF244321}">
                <p14:modId xmlns:p14="http://schemas.microsoft.com/office/powerpoint/2010/main" val="2954866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347" imgH="348" progId="TCLayout.ActiveDocument.1">
                  <p:embed/>
                </p:oleObj>
              </mc:Choice>
              <mc:Fallback>
                <p:oleObj name="think-cell Slide" r:id="rId17" imgW="347" imgH="348"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2" name="Plassholder for tittel 1">
            <a:extLst>
              <a:ext uri="{FF2B5EF4-FFF2-40B4-BE49-F238E27FC236}">
                <a16:creationId xmlns:a16="http://schemas.microsoft.com/office/drawing/2014/main" id="{3B7D64C1-85CD-7C67-0948-3FF0CDB34F22}"/>
              </a:ext>
            </a:extLst>
          </p:cNvPr>
          <p:cNvSpPr>
            <a:spLocks noGrp="1"/>
          </p:cNvSpPr>
          <p:nvPr>
            <p:ph type="title"/>
          </p:nvPr>
        </p:nvSpPr>
        <p:spPr>
          <a:xfrm>
            <a:off x="694800" y="825501"/>
            <a:ext cx="10801351" cy="612091"/>
          </a:xfrm>
          <a:prstGeom prst="rect">
            <a:avLst/>
          </a:prstGeom>
        </p:spPr>
        <p:txBody>
          <a:bodyPr vert="horz" lIns="18000" tIns="0" rIns="18000" bIns="0" rtlCol="0" anchor="t" anchorCtr="0">
            <a:noAutofit/>
          </a:bodyPr>
          <a:lstStyle/>
          <a:p>
            <a:endParaRPr lang="en-GB"/>
          </a:p>
        </p:txBody>
      </p:sp>
      <p:sp>
        <p:nvSpPr>
          <p:cNvPr id="19" name="ToolsToo_Slide" descr="ToolsToo_Slide">
            <a:extLst>
              <a:ext uri="{FF2B5EF4-FFF2-40B4-BE49-F238E27FC236}">
                <a16:creationId xmlns:a16="http://schemas.microsoft.com/office/drawing/2014/main" id="{65AFAE89-9CF8-B55B-0264-196C87590D0D}"/>
              </a:ext>
            </a:extLst>
          </p:cNvPr>
          <p:cNvSpPr/>
          <p:nvPr userDrawn="1"/>
        </p:nvSpPr>
        <p:spPr>
          <a:xfrm>
            <a:off x="0" y="0"/>
            <a:ext cx="12192000" cy="6858000"/>
          </a:xfrm>
          <a:prstGeom prst="rect">
            <a:avLst/>
          </a:prstGeom>
          <a:noFill/>
          <a:ln w="317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3" name="Plassholder for tekst 2">
            <a:extLst>
              <a:ext uri="{FF2B5EF4-FFF2-40B4-BE49-F238E27FC236}">
                <a16:creationId xmlns:a16="http://schemas.microsoft.com/office/drawing/2014/main" id="{00C49E59-D3F7-2BEB-91C8-C723726A9C90}"/>
              </a:ext>
            </a:extLst>
          </p:cNvPr>
          <p:cNvSpPr>
            <a:spLocks noGrp="1"/>
          </p:cNvSpPr>
          <p:nvPr>
            <p:ph type="body" idx="1"/>
          </p:nvPr>
        </p:nvSpPr>
        <p:spPr>
          <a:xfrm>
            <a:off x="695327" y="1558800"/>
            <a:ext cx="10801351" cy="4614988"/>
          </a:xfrm>
          <a:prstGeom prst="rect">
            <a:avLst/>
          </a:prstGeom>
        </p:spPr>
        <p:txBody>
          <a:bodyPr vert="horz" lIns="0" tIns="0" rIns="0" bIns="0" rtlCol="0" anchor="t" anchorCtr="0">
            <a:noAutofit/>
          </a:bodyPr>
          <a:lstStyle/>
          <a:p>
            <a:pPr lvl="0"/>
            <a:r>
              <a:rPr lang="en-GB"/>
              <a:t>Click to add text</a:t>
            </a:r>
          </a:p>
          <a:p>
            <a:pPr lvl="1"/>
            <a:r>
              <a:rPr lang="en-GB"/>
              <a:t>Andre nivå</a:t>
            </a:r>
          </a:p>
          <a:p>
            <a:pPr lvl="2"/>
            <a:r>
              <a:rPr lang="en-GB"/>
              <a:t>Tredje nivå</a:t>
            </a:r>
          </a:p>
          <a:p>
            <a:pPr lvl="3"/>
            <a:r>
              <a:rPr lang="en-GB"/>
              <a:t>Fjerde nivå</a:t>
            </a:r>
          </a:p>
          <a:p>
            <a:pPr lvl="4"/>
            <a:r>
              <a:rPr lang="en-GB"/>
              <a:t>Femte nivå</a:t>
            </a:r>
          </a:p>
        </p:txBody>
      </p:sp>
      <p:sp>
        <p:nvSpPr>
          <p:cNvPr id="4" name="Plassholder for dato 3">
            <a:extLst>
              <a:ext uri="{FF2B5EF4-FFF2-40B4-BE49-F238E27FC236}">
                <a16:creationId xmlns:a16="http://schemas.microsoft.com/office/drawing/2014/main" id="{FDBB5651-E3BC-2F1B-F6E9-850B8CEE9222}"/>
              </a:ext>
            </a:extLst>
          </p:cNvPr>
          <p:cNvSpPr>
            <a:spLocks noGrp="1"/>
          </p:cNvSpPr>
          <p:nvPr>
            <p:ph type="dt" sz="half" idx="2"/>
          </p:nvPr>
        </p:nvSpPr>
        <p:spPr>
          <a:xfrm>
            <a:off x="695325" y="6469663"/>
            <a:ext cx="756000" cy="138500"/>
          </a:xfrm>
          <a:prstGeom prst="rect">
            <a:avLst/>
          </a:prstGeom>
        </p:spPr>
        <p:txBody>
          <a:bodyPr vert="horz" lIns="0" tIns="0" rIns="0" bIns="0" rtlCol="0" anchor="ctr">
            <a:noAutofit/>
          </a:bodyPr>
          <a:lstStyle>
            <a:lvl1pPr algn="l" fontAlgn="ctr">
              <a:defRPr sz="900" b="0" i="0">
                <a:solidFill>
                  <a:schemeClr val="bg1">
                    <a:lumMod val="75000"/>
                  </a:schemeClr>
                </a:solidFill>
                <a:latin typeface="27SANS-LIGHT" panose="02000000000000000000" pitchFamily="2" charset="77"/>
              </a:defRPr>
            </a:lvl1pPr>
          </a:lstStyle>
          <a:p>
            <a:fld id="{2BC0FD1B-CDC3-6A4D-A6C8-993E457B3C60}" type="datetime1">
              <a:rPr lang="en-GB" smtClean="0"/>
              <a:t>12/03/2025</a:t>
            </a:fld>
            <a:endParaRPr lang="en-GB"/>
          </a:p>
        </p:txBody>
      </p:sp>
      <p:sp>
        <p:nvSpPr>
          <p:cNvPr id="5" name="Plassholder for bunntekst 4">
            <a:extLst>
              <a:ext uri="{FF2B5EF4-FFF2-40B4-BE49-F238E27FC236}">
                <a16:creationId xmlns:a16="http://schemas.microsoft.com/office/drawing/2014/main" id="{BF26BCF2-BF13-78A8-38A6-6FE7B032C3F2}"/>
              </a:ext>
            </a:extLst>
          </p:cNvPr>
          <p:cNvSpPr>
            <a:spLocks noGrp="1"/>
          </p:cNvSpPr>
          <p:nvPr>
            <p:ph type="ftr" sz="quarter" idx="3"/>
          </p:nvPr>
        </p:nvSpPr>
        <p:spPr>
          <a:xfrm>
            <a:off x="1595439" y="6469663"/>
            <a:ext cx="8928000" cy="138500"/>
          </a:xfrm>
          <a:prstGeom prst="rect">
            <a:avLst/>
          </a:prstGeom>
        </p:spPr>
        <p:txBody>
          <a:bodyPr vert="horz" lIns="0" tIns="0" rIns="0" bIns="0" rtlCol="0" anchor="ctr">
            <a:noAutofit/>
          </a:bodyPr>
          <a:lstStyle>
            <a:lvl1pPr algn="l">
              <a:defRPr sz="900" b="0" i="0">
                <a:solidFill>
                  <a:schemeClr val="bg1">
                    <a:lumMod val="75000"/>
                  </a:schemeClr>
                </a:solidFill>
                <a:latin typeface="27SANS-LIGHT" panose="02000000000000000000" pitchFamily="2" charset="77"/>
              </a:defRPr>
            </a:lvl1pPr>
          </a:lstStyle>
          <a:p>
            <a:endParaRPr lang="en-GB"/>
          </a:p>
        </p:txBody>
      </p:sp>
      <p:sp>
        <p:nvSpPr>
          <p:cNvPr id="6" name="Plassholder for lysbildenummer 5">
            <a:extLst>
              <a:ext uri="{FF2B5EF4-FFF2-40B4-BE49-F238E27FC236}">
                <a16:creationId xmlns:a16="http://schemas.microsoft.com/office/drawing/2014/main" id="{377FA799-8EE6-52E9-3D45-86CA6A6A2AB8}"/>
              </a:ext>
            </a:extLst>
          </p:cNvPr>
          <p:cNvSpPr>
            <a:spLocks noGrp="1"/>
          </p:cNvSpPr>
          <p:nvPr>
            <p:ph type="sldNum" sz="quarter" idx="4"/>
          </p:nvPr>
        </p:nvSpPr>
        <p:spPr>
          <a:xfrm>
            <a:off x="10883903" y="6469663"/>
            <a:ext cx="612775" cy="138500"/>
          </a:xfrm>
          <a:prstGeom prst="rect">
            <a:avLst/>
          </a:prstGeom>
        </p:spPr>
        <p:txBody>
          <a:bodyPr vert="horz" lIns="0" tIns="0" rIns="0" bIns="0" rtlCol="0" anchor="ctr">
            <a:noAutofit/>
          </a:bodyPr>
          <a:lstStyle>
            <a:lvl1pPr algn="r">
              <a:defRPr sz="900" b="0" i="0">
                <a:solidFill>
                  <a:schemeClr val="bg1">
                    <a:lumMod val="75000"/>
                  </a:schemeClr>
                </a:solidFill>
                <a:latin typeface="27SANS-LIGHT" panose="02000000000000000000" pitchFamily="2" charset="77"/>
              </a:defRPr>
            </a:lvl1pPr>
          </a:lstStyle>
          <a:p>
            <a:fld id="{BE2ACD00-28B2-4D17-A930-2C9F8441C7CA}" type="slidenum">
              <a:rPr lang="en-GB" smtClean="0"/>
              <a:pPr/>
              <a:t>‹#›</a:t>
            </a:fld>
            <a:endParaRPr lang="en-GB"/>
          </a:p>
        </p:txBody>
      </p:sp>
      <p:sp>
        <p:nvSpPr>
          <p:cNvPr id="8" name="FontEmbed (hidden text)">
            <a:extLst>
              <a:ext uri="{FF2B5EF4-FFF2-40B4-BE49-F238E27FC236}">
                <a16:creationId xmlns:a16="http://schemas.microsoft.com/office/drawing/2014/main" id="{65F90CA5-DE67-AC51-2C2E-E2D4953EF9DC}"/>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userDrawn="1"/>
        </p:nvSpPr>
        <p:spPr>
          <a:xfrm>
            <a:off x="12401551" y="2"/>
            <a:ext cx="1651335" cy="169277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a:spAutoFit/>
          </a:bodyPr>
          <a:lstStyle/>
          <a:p>
            <a:pPr lvl="4" indent="-228594"/>
            <a:r>
              <a:rPr lang="en-GB" sz="1200" dirty="0">
                <a:noFill/>
                <a:latin typeface="27Sans-Light" panose="02000000000000000000" pitchFamily="50" charset="0"/>
              </a:rPr>
              <a:t>27 Sans Light</a:t>
            </a:r>
          </a:p>
          <a:p>
            <a:pPr lvl="4" indent="-228594"/>
            <a:r>
              <a:rPr lang="en-GB" sz="1200" i="1" dirty="0">
                <a:noFill/>
                <a:latin typeface="27Sans-LightItalic" panose="02000000000000000000" pitchFamily="50" charset="0"/>
              </a:rPr>
              <a:t>27 Sans Light Italic</a:t>
            </a:r>
          </a:p>
          <a:p>
            <a:pPr lvl="4" indent="-228594"/>
            <a:r>
              <a:rPr lang="en-GB" sz="1200" dirty="0">
                <a:noFill/>
              </a:rPr>
              <a:t>27 Sans</a:t>
            </a:r>
          </a:p>
          <a:p>
            <a:pPr lvl="4" indent="-228594"/>
            <a:r>
              <a:rPr lang="en-GB" sz="1200" i="1" dirty="0">
                <a:noFill/>
              </a:rPr>
              <a:t>27 Sans Italic</a:t>
            </a:r>
          </a:p>
          <a:p>
            <a:pPr lvl="4" indent="-228594"/>
            <a:r>
              <a:rPr lang="en-GB" sz="1200" b="1" i="0" dirty="0">
                <a:noFill/>
                <a:latin typeface="27 Sans" panose="02000000000000000000" pitchFamily="2" charset="77"/>
              </a:rPr>
              <a:t>27 Sans Demibold</a:t>
            </a:r>
          </a:p>
          <a:p>
            <a:pPr lvl="4" indent="-228594"/>
            <a:r>
              <a:rPr lang="en-GB" sz="1200" b="1" dirty="0">
                <a:noFill/>
              </a:rPr>
              <a:t>27 Sans Bold</a:t>
            </a:r>
          </a:p>
          <a:p>
            <a:pPr lvl="4" indent="-228594"/>
            <a:r>
              <a:rPr lang="en-GB" sz="1200" b="1" i="1" dirty="0">
                <a:noFill/>
              </a:rPr>
              <a:t>27 Sans Bold Italic</a:t>
            </a:r>
          </a:p>
        </p:txBody>
      </p:sp>
      <p:pic>
        <p:nvPicPr>
          <p:cNvPr id="7" name="Logo">
            <a:extLst>
              <a:ext uri="{FF2B5EF4-FFF2-40B4-BE49-F238E27FC236}">
                <a16:creationId xmlns:a16="http://schemas.microsoft.com/office/drawing/2014/main" id="{6E3CA73A-1080-98F9-02C0-4A9BCB14433A}"/>
              </a:ext>
              <a:ext uri="{C183D7F6-B498-43B3-948B-1728B52AA6E4}">
                <adec:decorative xmlns:adec="http://schemas.microsoft.com/office/drawing/2017/decorative" val="1"/>
              </a:ext>
            </a:extLst>
          </p:cNvPr>
          <p:cNvPicPr>
            <a:picLocks noChangeAspect="1"/>
          </p:cNvPicPr>
          <p:nvPr userDrawn="1"/>
        </p:nvPicPr>
        <p:blipFill>
          <a:blip r:embed="rId19"/>
          <a:srcRect/>
          <a:stretch/>
        </p:blipFill>
        <p:spPr>
          <a:xfrm>
            <a:off x="10599027" y="256956"/>
            <a:ext cx="928156" cy="396866"/>
          </a:xfrm>
          <a:prstGeom prst="rect">
            <a:avLst/>
          </a:prstGeom>
        </p:spPr>
      </p:pic>
      <p:sp>
        <p:nvSpPr>
          <p:cNvPr id="10" name="TextBox 5">
            <a:extLst>
              <a:ext uri="{FF2B5EF4-FFF2-40B4-BE49-F238E27FC236}">
                <a16:creationId xmlns:a16="http://schemas.microsoft.com/office/drawing/2014/main" id="{465DB69F-ED2B-B0AF-3DD1-462C4C2D137B}"/>
              </a:ext>
            </a:extLst>
          </p:cNvPr>
          <p:cNvSpPr txBox="1"/>
          <p:nvPr userDrawn="1"/>
        </p:nvSpPr>
        <p:spPr>
          <a:xfrm>
            <a:off x="695324" y="6872405"/>
            <a:ext cx="2686116" cy="584775"/>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guides for alignment:</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Keep the text inside the master guides. </a:t>
            </a:r>
            <a:r>
              <a:rPr kumimoji="0" lang="en-GB" sz="800" b="0" i="0" u="none" strike="noStrike" kern="0" cap="none" spc="0" normalizeH="0" baseline="0" noProof="0">
                <a:ln>
                  <a:noFill/>
                </a:ln>
                <a:solidFill>
                  <a:schemeClr val="bg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“View” from the top menu and then check the box for “Guides</a:t>
            </a:r>
            <a:r>
              <a:rPr lang="en-GB" sz="800" ker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to view with guides.</a:t>
            </a:r>
          </a:p>
        </p:txBody>
      </p:sp>
      <p:pic>
        <p:nvPicPr>
          <p:cNvPr id="11" name="Picture 10">
            <a:extLst>
              <a:ext uri="{FF2B5EF4-FFF2-40B4-BE49-F238E27FC236}">
                <a16:creationId xmlns:a16="http://schemas.microsoft.com/office/drawing/2014/main" id="{E196E52D-AE36-BF5A-12BD-DF158C4BFD02}"/>
              </a:ext>
            </a:extLst>
          </p:cNvPr>
          <p:cNvPicPr>
            <a:picLocks noChangeAspect="1"/>
          </p:cNvPicPr>
          <p:nvPr userDrawn="1"/>
        </p:nvPicPr>
        <p:blipFill>
          <a:blip r:embed="rId20">
            <a:alphaModFix amt="60000"/>
          </a:blip>
          <a:stretch>
            <a:fillRect/>
          </a:stretch>
        </p:blipFill>
        <p:spPr>
          <a:xfrm>
            <a:off x="295729" y="6928613"/>
            <a:ext cx="444500" cy="349250"/>
          </a:xfrm>
          <a:prstGeom prst="rect">
            <a:avLst/>
          </a:prstGeom>
        </p:spPr>
      </p:pic>
      <p:sp>
        <p:nvSpPr>
          <p:cNvPr id="13" name="TextBox 9">
            <a:extLst>
              <a:ext uri="{FF2B5EF4-FFF2-40B4-BE49-F238E27FC236}">
                <a16:creationId xmlns:a16="http://schemas.microsoft.com/office/drawing/2014/main" id="{F55C962A-3F93-A61A-086E-072D0F6353AE}"/>
              </a:ext>
            </a:extLst>
          </p:cNvPr>
          <p:cNvSpPr txBox="1"/>
          <p:nvPr userDrawn="1"/>
        </p:nvSpPr>
        <p:spPr>
          <a:xfrm>
            <a:off x="12214227" y="31198"/>
            <a:ext cx="2513762" cy="1077218"/>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Logo or lifebuoy-icon:</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The Tryg-logo should always appear on the Frontpage and Main Section or divider pages. The lifebuoy-tag should only appear on secondary pages. </a:t>
            </a:r>
            <a:r>
              <a:rPr kumimoji="0" lang="en-GB" sz="800" b="0" i="0"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Do not </a:t>
            </a: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place elements over the company-logo or lifebuoy-icon. This is the company signature on the slide.   </a:t>
            </a: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Keep clear!</a:t>
            </a:r>
            <a:endParaRPr kumimoji="0" lang="en-GB" sz="12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 name="TextBox 5">
            <a:extLst>
              <a:ext uri="{FF2B5EF4-FFF2-40B4-BE49-F238E27FC236}">
                <a16:creationId xmlns:a16="http://schemas.microsoft.com/office/drawing/2014/main" id="{7E7F38DE-1B3A-A256-DECF-69B632F27B4A}"/>
              </a:ext>
            </a:extLst>
          </p:cNvPr>
          <p:cNvSpPr txBox="1"/>
          <p:nvPr userDrawn="1"/>
        </p:nvSpPr>
        <p:spPr>
          <a:xfrm>
            <a:off x="9254247" y="6864377"/>
            <a:ext cx="2410807" cy="707886"/>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Date, text and page number in footer:</a:t>
            </a:r>
            <a:br>
              <a:rPr kumimoji="0" lang="en-GB" sz="800" b="1"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bg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In order to see todays date, have a fixed date, text or page number go to “Insert” in the top menu, click “Header &amp; Footer”. Click “Apply to All”.</a:t>
            </a:r>
          </a:p>
        </p:txBody>
      </p:sp>
      <p:pic>
        <p:nvPicPr>
          <p:cNvPr id="12" name="Picture 11">
            <a:extLst>
              <a:ext uri="{FF2B5EF4-FFF2-40B4-BE49-F238E27FC236}">
                <a16:creationId xmlns:a16="http://schemas.microsoft.com/office/drawing/2014/main" id="{E8ACFBE7-C5A8-516A-AAAD-2E553F75A427}"/>
              </a:ext>
            </a:extLst>
          </p:cNvPr>
          <p:cNvPicPr>
            <a:picLocks noChangeAspect="1"/>
          </p:cNvPicPr>
          <p:nvPr userDrawn="1"/>
        </p:nvPicPr>
        <p:blipFill>
          <a:blip r:embed="rId21">
            <a:alphaModFix amt="40000"/>
          </a:blip>
          <a:stretch>
            <a:fillRect/>
          </a:stretch>
        </p:blipFill>
        <p:spPr>
          <a:xfrm>
            <a:off x="9060825" y="6915271"/>
            <a:ext cx="193422" cy="249837"/>
          </a:xfrm>
          <a:prstGeom prst="rect">
            <a:avLst/>
          </a:prstGeom>
        </p:spPr>
      </p:pic>
    </p:spTree>
    <p:extLst>
      <p:ext uri="{BB962C8B-B14F-4D97-AF65-F5344CB8AC3E}">
        <p14:creationId xmlns:p14="http://schemas.microsoft.com/office/powerpoint/2010/main" val="3007541068"/>
      </p:ext>
    </p:extLst>
  </p:cSld>
  <p:clrMap bg1="lt1" tx1="dk1" bg2="lt2" tx2="dk2" accent1="accent1" accent2="accent2" accent3="accent3" accent4="accent4" accent5="accent5" accent6="accent6" hlink="hlink" folHlink="folHlink"/>
  <p:sldLayoutIdLst>
    <p:sldLayoutId id="2147483711" r:id="rId1"/>
    <p:sldLayoutId id="2147483726" r:id="rId2"/>
    <p:sldLayoutId id="2147483712" r:id="rId3"/>
    <p:sldLayoutId id="2147483713" r:id="rId4"/>
    <p:sldLayoutId id="2147483718" r:id="rId5"/>
    <p:sldLayoutId id="2147483721" r:id="rId6"/>
    <p:sldLayoutId id="2147483738" r:id="rId7"/>
    <p:sldLayoutId id="2147483737" r:id="rId8"/>
    <p:sldLayoutId id="2147483719" r:id="rId9"/>
    <p:sldLayoutId id="2147483739" r:id="rId10"/>
    <p:sldLayoutId id="2147483722" r:id="rId11"/>
    <p:sldLayoutId id="2147483734" r:id="rId12"/>
    <p:sldLayoutId id="2147483735" r:id="rId13"/>
    <p:sldLayoutId id="2147483736"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fontAlgn="ctr" latinLnBrk="0" hangingPunct="1">
        <a:lnSpc>
          <a:spcPct val="89000"/>
        </a:lnSpc>
        <a:spcBef>
          <a:spcPct val="0"/>
        </a:spcBef>
        <a:buNone/>
        <a:defRPr sz="4300" b="1" kern="1200">
          <a:solidFill>
            <a:schemeClr val="accent1"/>
          </a:solidFill>
          <a:latin typeface="+mj-lt"/>
          <a:ea typeface="+mj-ea"/>
          <a:cs typeface="+mj-cs"/>
        </a:defRPr>
      </a:lvl1pPr>
    </p:titleStyle>
    <p:bodyStyle>
      <a:lvl1pPr marL="228594" indent="-228594" algn="l" defTabSz="914377" rtl="0" eaLnBrk="1" fontAlgn="ctr" latinLnBrk="0" hangingPunct="1">
        <a:lnSpc>
          <a:spcPct val="100000"/>
        </a:lnSpc>
        <a:spcBef>
          <a:spcPts val="651"/>
        </a:spcBef>
        <a:buFont typeface="Arial" panose="020B0604020202020204" pitchFamily="34" charset="0"/>
        <a:buChar char="•"/>
        <a:defRPr sz="1400" kern="1200">
          <a:solidFill>
            <a:schemeClr val="tx1"/>
          </a:solidFill>
          <a:latin typeface="+mn-lt"/>
          <a:ea typeface="+mn-ea"/>
          <a:cs typeface="+mn-cs"/>
        </a:defRPr>
      </a:lvl1pPr>
      <a:lvl2pPr marL="452427" indent="-228594" algn="l" defTabSz="914377" rtl="0" eaLnBrk="1" fontAlgn="ctr" latinLnBrk="0" hangingPunct="1">
        <a:lnSpc>
          <a:spcPct val="100000"/>
        </a:lnSpc>
        <a:spcBef>
          <a:spcPts val="351"/>
        </a:spcBef>
        <a:buFont typeface="Arial" panose="020B0604020202020204" pitchFamily="34" charset="0"/>
        <a:buChar char="•"/>
        <a:defRPr sz="1400" kern="1200">
          <a:solidFill>
            <a:schemeClr val="tx1"/>
          </a:solidFill>
          <a:latin typeface="+mn-lt"/>
          <a:ea typeface="+mn-ea"/>
          <a:cs typeface="+mn-cs"/>
        </a:defRPr>
      </a:lvl2pPr>
      <a:lvl3pPr marL="702452" indent="-228594" algn="l" defTabSz="914377" rtl="0" eaLnBrk="1" fontAlgn="ctr" latinLnBrk="0" hangingPunct="1">
        <a:lnSpc>
          <a:spcPct val="100000"/>
        </a:lnSpc>
        <a:spcBef>
          <a:spcPts val="351"/>
        </a:spcBef>
        <a:buFont typeface="Arial" panose="020B0604020202020204" pitchFamily="34" charset="0"/>
        <a:buChar char="•"/>
        <a:defRPr sz="1400" kern="1200">
          <a:solidFill>
            <a:schemeClr val="tx1"/>
          </a:solidFill>
          <a:latin typeface="+mn-lt"/>
          <a:ea typeface="+mn-ea"/>
          <a:cs typeface="+mn-cs"/>
        </a:defRPr>
      </a:lvl3pPr>
      <a:lvl4pPr marL="0" indent="0" algn="l" defTabSz="914377" rtl="0" eaLnBrk="1" fontAlgn="ctr" latinLnBrk="0" hangingPunct="1">
        <a:lnSpc>
          <a:spcPct val="100000"/>
        </a:lnSpc>
        <a:spcBef>
          <a:spcPts val="651"/>
        </a:spcBef>
        <a:buFont typeface="Arial" panose="020B0604020202020204" pitchFamily="34" charset="0"/>
        <a:buNone/>
        <a:defRPr sz="1400" b="1" kern="1200">
          <a:solidFill>
            <a:schemeClr val="tx1"/>
          </a:solidFill>
          <a:latin typeface="27 Sans" panose="02000000000000000000" pitchFamily="50" charset="0"/>
          <a:ea typeface="+mn-ea"/>
          <a:cs typeface="+mn-cs"/>
        </a:defRPr>
      </a:lvl4pPr>
      <a:lvl5pPr marL="0" indent="0" algn="l" defTabSz="914377" rtl="0" eaLnBrk="1" fontAlgn="ctr" latinLnBrk="0" hangingPunct="1">
        <a:lnSpc>
          <a:spcPct val="100000"/>
        </a:lnSpc>
        <a:spcBef>
          <a:spcPts val="351"/>
        </a:spcBef>
        <a:buFont typeface="Arial" panose="020B0604020202020204" pitchFamily="34" charset="0"/>
        <a:buNone/>
        <a:defRPr sz="1200" kern="1200">
          <a:solidFill>
            <a:schemeClr val="tx1"/>
          </a:solidFill>
          <a:latin typeface="+mn-lt"/>
          <a:ea typeface="+mn-ea"/>
          <a:cs typeface="+mn-cs"/>
        </a:defRPr>
      </a:lvl5pPr>
      <a:lvl6pPr marL="2514537" indent="-228594" algn="l" defTabSz="914377"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377" rtl="0" eaLnBrk="1" fontAlgn="ctr" latinLnBrk="0" hangingPunct="1">
        <a:defRPr sz="1200" kern="1200">
          <a:solidFill>
            <a:schemeClr val="tx1"/>
          </a:solidFill>
          <a:latin typeface="+mn-lt"/>
          <a:ea typeface="+mn-ea"/>
          <a:cs typeface="+mn-cs"/>
        </a:defRPr>
      </a:lvl1pPr>
      <a:lvl2pPr marL="457189" algn="l" defTabSz="914377" rtl="0" eaLnBrk="1" fontAlgn="ctr" latinLnBrk="0" hangingPunct="1">
        <a:defRPr sz="1200" kern="1200">
          <a:solidFill>
            <a:schemeClr val="tx1"/>
          </a:solidFill>
          <a:latin typeface="+mn-lt"/>
          <a:ea typeface="+mn-ea"/>
          <a:cs typeface="+mn-cs"/>
        </a:defRPr>
      </a:lvl2pPr>
      <a:lvl3pPr marL="914377" algn="l" defTabSz="914377" rtl="0" eaLnBrk="1" fontAlgn="ctr" latinLnBrk="0" hangingPunct="1">
        <a:defRPr sz="1200" kern="1200">
          <a:solidFill>
            <a:schemeClr val="tx1"/>
          </a:solidFill>
          <a:latin typeface="+mn-lt"/>
          <a:ea typeface="+mn-ea"/>
          <a:cs typeface="+mn-cs"/>
        </a:defRPr>
      </a:lvl3pPr>
      <a:lvl4pPr marL="1371566" algn="l" defTabSz="914377" rtl="0" eaLnBrk="1" fontAlgn="ctr" latinLnBrk="0" hangingPunct="1">
        <a:defRPr sz="1200" kern="1200">
          <a:solidFill>
            <a:schemeClr val="tx1"/>
          </a:solidFill>
          <a:latin typeface="+mn-lt"/>
          <a:ea typeface="+mn-ea"/>
          <a:cs typeface="+mn-cs"/>
        </a:defRPr>
      </a:lvl4pPr>
      <a:lvl5pPr marL="1828754" algn="l" defTabSz="914377" rtl="0" eaLnBrk="1" fontAlgn="ctr" latinLnBrk="0" hangingPunct="1">
        <a:defRPr sz="1200" kern="1200">
          <a:solidFill>
            <a:schemeClr val="tx1"/>
          </a:solidFill>
          <a:latin typeface="+mn-lt"/>
          <a:ea typeface="+mn-ea"/>
          <a:cs typeface="+mn-cs"/>
        </a:defRPr>
      </a:lvl5pPr>
      <a:lvl6pPr marL="2285943" algn="l" defTabSz="914377" rtl="0" eaLnBrk="1" fontAlgn="ctr" latinLnBrk="0" hangingPunct="1">
        <a:defRPr sz="1200" kern="1200">
          <a:solidFill>
            <a:schemeClr val="tx1"/>
          </a:solidFill>
          <a:latin typeface="+mn-lt"/>
          <a:ea typeface="+mn-ea"/>
          <a:cs typeface="+mn-cs"/>
        </a:defRPr>
      </a:lvl6pPr>
      <a:lvl7pPr marL="2743131" algn="l" defTabSz="914377" rtl="0" eaLnBrk="1" fontAlgn="ctr" latinLnBrk="0" hangingPunct="1">
        <a:defRPr sz="1200" kern="1200">
          <a:solidFill>
            <a:schemeClr val="tx1"/>
          </a:solidFill>
          <a:latin typeface="+mn-lt"/>
          <a:ea typeface="+mn-ea"/>
          <a:cs typeface="+mn-cs"/>
        </a:defRPr>
      </a:lvl7pPr>
      <a:lvl8pPr marL="3200320" algn="l" defTabSz="914377" rtl="0" eaLnBrk="1" fontAlgn="ctr" latinLnBrk="0" hangingPunct="1">
        <a:defRPr sz="1200" kern="1200">
          <a:solidFill>
            <a:schemeClr val="tx1"/>
          </a:solidFill>
          <a:latin typeface="+mn-lt"/>
          <a:ea typeface="+mn-ea"/>
          <a:cs typeface="+mn-cs"/>
        </a:defRPr>
      </a:lvl8pPr>
      <a:lvl9pPr marL="3657509" algn="l" defTabSz="914377" rtl="0" eaLnBrk="1" fontAlgn="ctr"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3" userDrawn="1">
          <p15:clr>
            <a:srgbClr val="5ACBF0"/>
          </p15:clr>
        </p15:guide>
        <p15:guide id="2" pos="3840" userDrawn="1">
          <p15:clr>
            <a:srgbClr val="5ACBF0"/>
          </p15:clr>
        </p15:guide>
        <p15:guide id="3" pos="439" userDrawn="1">
          <p15:clr>
            <a:srgbClr val="547EBF"/>
          </p15:clr>
        </p15:guide>
        <p15:guide id="4" pos="1005" userDrawn="1">
          <p15:clr>
            <a:srgbClr val="5ACBF0"/>
          </p15:clr>
        </p15:guide>
        <p15:guide id="5" pos="1572" userDrawn="1">
          <p15:clr>
            <a:srgbClr val="5ACBF0"/>
          </p15:clr>
        </p15:guide>
        <p15:guide id="6" pos="2139" userDrawn="1">
          <p15:clr>
            <a:srgbClr val="5ACBF0"/>
          </p15:clr>
        </p15:guide>
        <p15:guide id="7" pos="2707" userDrawn="1">
          <p15:clr>
            <a:srgbClr val="5ACBF0"/>
          </p15:clr>
        </p15:guide>
        <p15:guide id="8" pos="3275" userDrawn="1">
          <p15:clr>
            <a:srgbClr val="5ACBF0"/>
          </p15:clr>
        </p15:guide>
        <p15:guide id="9" pos="4407" userDrawn="1">
          <p15:clr>
            <a:srgbClr val="5ACBF0"/>
          </p15:clr>
        </p15:guide>
        <p15:guide id="10" pos="4975" userDrawn="1">
          <p15:clr>
            <a:srgbClr val="5ACBF0"/>
          </p15:clr>
        </p15:guide>
        <p15:guide id="11" pos="5541" userDrawn="1">
          <p15:clr>
            <a:srgbClr val="5ACBF0"/>
          </p15:clr>
        </p15:guide>
        <p15:guide id="12" pos="6108" userDrawn="1">
          <p15:clr>
            <a:srgbClr val="5ACBF0"/>
          </p15:clr>
        </p15:guide>
        <p15:guide id="13" pos="6675" userDrawn="1">
          <p15:clr>
            <a:srgbClr val="5ACBF0"/>
          </p15:clr>
        </p15:guide>
        <p15:guide id="14" pos="7243" userDrawn="1">
          <p15:clr>
            <a:srgbClr val="547EBF"/>
          </p15:clr>
        </p15:guide>
        <p15:guide id="15" orient="horz" pos="1267" userDrawn="1">
          <p15:clr>
            <a:srgbClr val="5ACBF0"/>
          </p15:clr>
        </p15:guide>
        <p15:guide id="16" orient="horz" pos="1642" userDrawn="1">
          <p15:clr>
            <a:srgbClr val="5ACBF0"/>
          </p15:clr>
        </p15:guide>
        <p15:guide id="17" orient="horz" pos="2016" userDrawn="1">
          <p15:clr>
            <a:srgbClr val="5ACBF0"/>
          </p15:clr>
        </p15:guide>
        <p15:guide id="18" orient="horz" pos="2390" userDrawn="1">
          <p15:clr>
            <a:srgbClr val="5ACBF0"/>
          </p15:clr>
        </p15:guide>
        <p15:guide id="19" orient="horz" pos="2765" userDrawn="1">
          <p15:clr>
            <a:srgbClr val="5ACBF0"/>
          </p15:clr>
        </p15:guide>
        <p15:guide id="20" orient="horz" pos="3139" userDrawn="1">
          <p15:clr>
            <a:srgbClr val="5ACBF0"/>
          </p15:clr>
        </p15:guide>
        <p15:guide id="21" orient="horz" pos="3513" userDrawn="1">
          <p15:clr>
            <a:srgbClr val="5ACBF0"/>
          </p15:clr>
        </p15:guide>
        <p15:guide id="22" orient="horz" pos="3889" userDrawn="1">
          <p15:clr>
            <a:srgbClr val="547EBF"/>
          </p15:clr>
        </p15:guide>
        <p15:guide id="23" orient="horz" pos="520" userDrawn="1">
          <p15:clr>
            <a:srgbClr val="547EBF"/>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83B839C-43CA-25A2-1264-C22353B04860}"/>
              </a:ext>
            </a:extLst>
          </p:cNvPr>
          <p:cNvGraphicFramePr>
            <a:graphicFrameLocks noChangeAspect="1"/>
          </p:cNvGraphicFramePr>
          <p:nvPr userDrawn="1">
            <p:custDataLst>
              <p:tags r:id="rId16"/>
            </p:custDataLst>
            <p:extLst>
              <p:ext uri="{D42A27DB-BD31-4B8C-83A1-F6EECF244321}">
                <p14:modId xmlns:p14="http://schemas.microsoft.com/office/powerpoint/2010/main" val="17539422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347" imgH="348" progId="TCLayout.ActiveDocument.1">
                  <p:embed/>
                </p:oleObj>
              </mc:Choice>
              <mc:Fallback>
                <p:oleObj name="think-cell Slide" r:id="rId17" imgW="347" imgH="348"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19" name="ToolsToo_Slide" descr="ToolsToo_Slide">
            <a:extLst>
              <a:ext uri="{FF2B5EF4-FFF2-40B4-BE49-F238E27FC236}">
                <a16:creationId xmlns:a16="http://schemas.microsoft.com/office/drawing/2014/main" id="{65AFAE89-9CF8-B55B-0264-196C87590D0D}"/>
              </a:ext>
            </a:extLst>
          </p:cNvPr>
          <p:cNvSpPr/>
          <p:nvPr userDrawn="1"/>
        </p:nvSpPr>
        <p:spPr>
          <a:xfrm>
            <a:off x="0" y="0"/>
            <a:ext cx="12192000" cy="6858000"/>
          </a:xfrm>
          <a:prstGeom prst="rect">
            <a:avLst/>
          </a:prstGeom>
          <a:noFill/>
          <a:ln w="317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2" name="Plassholder for tittel 1">
            <a:extLst>
              <a:ext uri="{FF2B5EF4-FFF2-40B4-BE49-F238E27FC236}">
                <a16:creationId xmlns:a16="http://schemas.microsoft.com/office/drawing/2014/main" id="{3B7D64C1-85CD-7C67-0948-3FF0CDB34F22}"/>
              </a:ext>
            </a:extLst>
          </p:cNvPr>
          <p:cNvSpPr>
            <a:spLocks noGrp="1"/>
          </p:cNvSpPr>
          <p:nvPr>
            <p:ph type="title"/>
          </p:nvPr>
        </p:nvSpPr>
        <p:spPr>
          <a:xfrm>
            <a:off x="695327" y="759191"/>
            <a:ext cx="10801351" cy="612091"/>
          </a:xfrm>
          <a:prstGeom prst="rect">
            <a:avLst/>
          </a:prstGeom>
        </p:spPr>
        <p:txBody>
          <a:bodyPr vert="horz" lIns="18000" tIns="0" rIns="18000" bIns="0" rtlCol="0" anchor="t" anchorCtr="0">
            <a:noAutofit/>
          </a:bodyPr>
          <a:lstStyle/>
          <a:p>
            <a:endParaRPr lang="en-GB"/>
          </a:p>
        </p:txBody>
      </p:sp>
      <p:sp>
        <p:nvSpPr>
          <p:cNvPr id="3" name="Plassholder for tekst 2">
            <a:extLst>
              <a:ext uri="{FF2B5EF4-FFF2-40B4-BE49-F238E27FC236}">
                <a16:creationId xmlns:a16="http://schemas.microsoft.com/office/drawing/2014/main" id="{00C49E59-D3F7-2BEB-91C8-C723726A9C90}"/>
              </a:ext>
            </a:extLst>
          </p:cNvPr>
          <p:cNvSpPr>
            <a:spLocks noGrp="1"/>
          </p:cNvSpPr>
          <p:nvPr>
            <p:ph type="body" idx="1"/>
          </p:nvPr>
        </p:nvSpPr>
        <p:spPr>
          <a:xfrm>
            <a:off x="695327" y="1797912"/>
            <a:ext cx="10801351" cy="4364643"/>
          </a:xfrm>
          <a:prstGeom prst="rect">
            <a:avLst/>
          </a:prstGeom>
        </p:spPr>
        <p:txBody>
          <a:bodyPr vert="horz" lIns="0" tIns="0" rIns="0" bIns="0" rtlCol="0" anchor="t" anchorCtr="0">
            <a:noAutofit/>
          </a:bodyPr>
          <a:lstStyle/>
          <a:p>
            <a:pPr lvl="0"/>
            <a:r>
              <a:rPr lang="en-GB"/>
              <a:t>Click to add text</a:t>
            </a:r>
          </a:p>
          <a:p>
            <a:pPr lvl="1"/>
            <a:r>
              <a:rPr lang="en-GB"/>
              <a:t>Andre nivå</a:t>
            </a:r>
          </a:p>
          <a:p>
            <a:pPr lvl="2"/>
            <a:r>
              <a:rPr lang="en-GB"/>
              <a:t>Tredje nivå</a:t>
            </a:r>
          </a:p>
          <a:p>
            <a:pPr lvl="3"/>
            <a:r>
              <a:rPr lang="en-GB"/>
              <a:t>Fjerde nivå</a:t>
            </a:r>
          </a:p>
          <a:p>
            <a:pPr lvl="4"/>
            <a:r>
              <a:rPr lang="en-GB"/>
              <a:t>Femte nivå</a:t>
            </a:r>
          </a:p>
        </p:txBody>
      </p:sp>
      <p:sp>
        <p:nvSpPr>
          <p:cNvPr id="4" name="Plassholder for dato 3">
            <a:extLst>
              <a:ext uri="{FF2B5EF4-FFF2-40B4-BE49-F238E27FC236}">
                <a16:creationId xmlns:a16="http://schemas.microsoft.com/office/drawing/2014/main" id="{FDBB5651-E3BC-2F1B-F6E9-850B8CEE9222}"/>
              </a:ext>
            </a:extLst>
          </p:cNvPr>
          <p:cNvSpPr>
            <a:spLocks noGrp="1"/>
          </p:cNvSpPr>
          <p:nvPr>
            <p:ph type="dt" sz="half" idx="2"/>
          </p:nvPr>
        </p:nvSpPr>
        <p:spPr>
          <a:xfrm>
            <a:off x="695325" y="6469663"/>
            <a:ext cx="756000" cy="138500"/>
          </a:xfrm>
          <a:prstGeom prst="rect">
            <a:avLst/>
          </a:prstGeom>
        </p:spPr>
        <p:txBody>
          <a:bodyPr vert="horz" lIns="0" tIns="0" rIns="0" bIns="0" rtlCol="0" anchor="ctr">
            <a:noAutofit/>
          </a:bodyPr>
          <a:lstStyle>
            <a:lvl1pPr algn="l" fontAlgn="ctr">
              <a:defRPr sz="900" b="0" i="0">
                <a:solidFill>
                  <a:schemeClr val="tx1">
                    <a:lumMod val="75000"/>
                  </a:schemeClr>
                </a:solidFill>
                <a:latin typeface="27SANS-LIGHT" panose="02000000000000000000" pitchFamily="2" charset="77"/>
              </a:defRPr>
            </a:lvl1pPr>
          </a:lstStyle>
          <a:p>
            <a:fld id="{6FBE3D99-14AF-E341-9AA6-809E0944AA6D}" type="datetime1">
              <a:rPr lang="en-GB" smtClean="0"/>
              <a:t>12/03/2025</a:t>
            </a:fld>
            <a:endParaRPr lang="en-GB"/>
          </a:p>
        </p:txBody>
      </p:sp>
      <p:sp>
        <p:nvSpPr>
          <p:cNvPr id="5" name="Plassholder for bunntekst 4">
            <a:extLst>
              <a:ext uri="{FF2B5EF4-FFF2-40B4-BE49-F238E27FC236}">
                <a16:creationId xmlns:a16="http://schemas.microsoft.com/office/drawing/2014/main" id="{BF26BCF2-BF13-78A8-38A6-6FE7B032C3F2}"/>
              </a:ext>
            </a:extLst>
          </p:cNvPr>
          <p:cNvSpPr>
            <a:spLocks noGrp="1"/>
          </p:cNvSpPr>
          <p:nvPr>
            <p:ph type="ftr" sz="quarter" idx="3"/>
          </p:nvPr>
        </p:nvSpPr>
        <p:spPr>
          <a:xfrm>
            <a:off x="1595439" y="6469663"/>
            <a:ext cx="8928000" cy="138500"/>
          </a:xfrm>
          <a:prstGeom prst="rect">
            <a:avLst/>
          </a:prstGeom>
        </p:spPr>
        <p:txBody>
          <a:bodyPr vert="horz" lIns="0" tIns="0" rIns="0" bIns="0" rtlCol="0" anchor="ctr">
            <a:noAutofit/>
          </a:bodyPr>
          <a:lstStyle>
            <a:lvl1pPr algn="l">
              <a:defRPr sz="900" b="0" i="0">
                <a:solidFill>
                  <a:schemeClr val="tx1">
                    <a:lumMod val="75000"/>
                  </a:schemeClr>
                </a:solidFill>
                <a:latin typeface="27SANS-LIGHT" panose="02000000000000000000" pitchFamily="2" charset="77"/>
              </a:defRPr>
            </a:lvl1pPr>
          </a:lstStyle>
          <a:p>
            <a:endParaRPr lang="en-GB"/>
          </a:p>
        </p:txBody>
      </p:sp>
      <p:sp>
        <p:nvSpPr>
          <p:cNvPr id="6" name="Plassholder for lysbildenummer 5">
            <a:extLst>
              <a:ext uri="{FF2B5EF4-FFF2-40B4-BE49-F238E27FC236}">
                <a16:creationId xmlns:a16="http://schemas.microsoft.com/office/drawing/2014/main" id="{377FA799-8EE6-52E9-3D45-86CA6A6A2AB8}"/>
              </a:ext>
            </a:extLst>
          </p:cNvPr>
          <p:cNvSpPr>
            <a:spLocks noGrp="1"/>
          </p:cNvSpPr>
          <p:nvPr>
            <p:ph type="sldNum" sz="quarter" idx="4"/>
          </p:nvPr>
        </p:nvSpPr>
        <p:spPr>
          <a:xfrm>
            <a:off x="10883903" y="6469663"/>
            <a:ext cx="612775" cy="138500"/>
          </a:xfrm>
          <a:prstGeom prst="rect">
            <a:avLst/>
          </a:prstGeom>
        </p:spPr>
        <p:txBody>
          <a:bodyPr vert="horz" lIns="0" tIns="0" rIns="0" bIns="0" rtlCol="0" anchor="ctr">
            <a:noAutofit/>
          </a:bodyPr>
          <a:lstStyle>
            <a:lvl1pPr algn="r">
              <a:defRPr sz="900" b="0" i="0">
                <a:solidFill>
                  <a:schemeClr val="tx1">
                    <a:lumMod val="75000"/>
                  </a:schemeClr>
                </a:solidFill>
                <a:latin typeface="27SANS-LIGHT" panose="02000000000000000000" pitchFamily="2" charset="77"/>
              </a:defRPr>
            </a:lvl1pPr>
          </a:lstStyle>
          <a:p>
            <a:fld id="{BE2ACD00-28B2-4D17-A930-2C9F8441C7CA}" type="slidenum">
              <a:rPr lang="en-GB" smtClean="0"/>
              <a:pPr/>
              <a:t>‹#›</a:t>
            </a:fld>
            <a:endParaRPr lang="en-GB"/>
          </a:p>
        </p:txBody>
      </p:sp>
      <p:pic>
        <p:nvPicPr>
          <p:cNvPr id="16" name="Logo">
            <a:extLst>
              <a:ext uri="{FF2B5EF4-FFF2-40B4-BE49-F238E27FC236}">
                <a16:creationId xmlns:a16="http://schemas.microsoft.com/office/drawing/2014/main" id="{DF19A3FE-14A0-299E-7BBA-F9D0C8383BD8}"/>
              </a:ext>
              <a:ext uri="{C183D7F6-B498-43B3-948B-1728B52AA6E4}">
                <adec:decorative xmlns:adec="http://schemas.microsoft.com/office/drawing/2017/decorative" val="1"/>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10600535" y="253781"/>
            <a:ext cx="928159" cy="396868"/>
          </a:xfrm>
          <a:prstGeom prst="rect">
            <a:avLst/>
          </a:prstGeom>
        </p:spPr>
      </p:pic>
      <p:sp>
        <p:nvSpPr>
          <p:cNvPr id="8" name="TextBox 5">
            <a:extLst>
              <a:ext uri="{FF2B5EF4-FFF2-40B4-BE49-F238E27FC236}">
                <a16:creationId xmlns:a16="http://schemas.microsoft.com/office/drawing/2014/main" id="{0C33499D-E7E2-E05D-5B1E-C00E565A9942}"/>
              </a:ext>
            </a:extLst>
          </p:cNvPr>
          <p:cNvSpPr txBox="1"/>
          <p:nvPr userDrawn="1"/>
        </p:nvSpPr>
        <p:spPr>
          <a:xfrm>
            <a:off x="695324" y="6872405"/>
            <a:ext cx="2686116" cy="584775"/>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Use guides for alignment:</a:t>
            </a:r>
            <a:b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Keep the text inside the master guides. </a:t>
            </a:r>
            <a:r>
              <a:rPr kumimoji="0" lang="en-GB" sz="800" b="0" i="0" u="none" strike="noStrike" kern="0" cap="none" spc="0" normalizeH="0" baseline="0" noProof="0">
                <a:ln>
                  <a:noFill/>
                </a:ln>
                <a:solidFill>
                  <a:schemeClr val="tx1">
                    <a:lumMod val="75000"/>
                  </a:schemeClr>
                </a:solidFill>
                <a:effectLst/>
                <a:uLnTx/>
                <a:uFillTx/>
                <a:latin typeface="27 Sans"/>
                <a:ea typeface="+mn-ea"/>
                <a:cs typeface="+mn-cs"/>
                <a:sym typeface="Wingdings" panose="05000000000000000000" pitchFamily="2" charset="2"/>
              </a:rPr>
              <a: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Choose “View” from the top menu and then check the box for “Guides</a:t>
            </a:r>
            <a:r>
              <a:rPr lang="en-GB" sz="800" kern="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rPr>
              <a:t>”</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to view with guides.</a:t>
            </a:r>
          </a:p>
        </p:txBody>
      </p:sp>
      <p:pic>
        <p:nvPicPr>
          <p:cNvPr id="9" name="Picture 8">
            <a:extLst>
              <a:ext uri="{FF2B5EF4-FFF2-40B4-BE49-F238E27FC236}">
                <a16:creationId xmlns:a16="http://schemas.microsoft.com/office/drawing/2014/main" id="{D6465281-AE8C-5491-B1EA-397AF6899844}"/>
              </a:ext>
            </a:extLst>
          </p:cNvPr>
          <p:cNvPicPr>
            <a:picLocks noChangeAspect="1"/>
          </p:cNvPicPr>
          <p:nvPr userDrawn="1"/>
        </p:nvPicPr>
        <p:blipFill>
          <a:blip r:embed="rId21">
            <a:alphaModFix amt="60000"/>
          </a:blip>
          <a:stretch>
            <a:fillRect/>
          </a:stretch>
        </p:blipFill>
        <p:spPr>
          <a:xfrm>
            <a:off x="295729" y="6928613"/>
            <a:ext cx="444500" cy="349250"/>
          </a:xfrm>
          <a:prstGeom prst="rect">
            <a:avLst/>
          </a:prstGeom>
        </p:spPr>
      </p:pic>
      <p:sp>
        <p:nvSpPr>
          <p:cNvPr id="11" name="TextBox 9">
            <a:extLst>
              <a:ext uri="{FF2B5EF4-FFF2-40B4-BE49-F238E27FC236}">
                <a16:creationId xmlns:a16="http://schemas.microsoft.com/office/drawing/2014/main" id="{A241442D-2903-BB7C-EF99-A4E3C8C51E8F}"/>
              </a:ext>
            </a:extLst>
          </p:cNvPr>
          <p:cNvSpPr txBox="1"/>
          <p:nvPr userDrawn="1"/>
        </p:nvSpPr>
        <p:spPr>
          <a:xfrm>
            <a:off x="12214227" y="31198"/>
            <a:ext cx="2513762" cy="1077218"/>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Logo or lifebuoy-icon:</a:t>
            </a:r>
            <a:b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The Tryg-logo should always appear on the Frontpage and Main Section or divider pages. The lifebuoy-tag should only appear on secondary pages. </a:t>
            </a:r>
            <a:r>
              <a:rPr kumimoji="0" lang="en-GB" sz="800" b="0" i="0"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Do not </a:t>
            </a: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place elements over the company-logo or lifebuoy-icon. This is the company signature on the slide.   </a:t>
            </a: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Keep clear!</a:t>
            </a:r>
            <a:endParaRPr kumimoji="0" lang="en-GB" sz="12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 name="TextBox 5">
            <a:extLst>
              <a:ext uri="{FF2B5EF4-FFF2-40B4-BE49-F238E27FC236}">
                <a16:creationId xmlns:a16="http://schemas.microsoft.com/office/drawing/2014/main" id="{796E49C8-E58D-8687-CE83-69378E8C50BE}"/>
              </a:ext>
            </a:extLst>
          </p:cNvPr>
          <p:cNvSpPr txBox="1"/>
          <p:nvPr userDrawn="1"/>
        </p:nvSpPr>
        <p:spPr>
          <a:xfrm>
            <a:off x="9254247" y="6864377"/>
            <a:ext cx="2410807" cy="707886"/>
          </a:xfrm>
          <a:prstGeom prst="rect">
            <a:avLst/>
          </a:prstGeom>
          <a:noFill/>
          <a:ln w="6350">
            <a:noFill/>
          </a:ln>
          <a:effectLst/>
        </p:spPr>
        <p:txBody>
          <a:bodyPr wrap="square">
            <a:spAutoFit/>
          </a:bodyPr>
          <a:lstStyle/>
          <a:p>
            <a:pPr marL="0" marR="0" lvl="0" indent="0" defTabSz="91440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Date, text and page number in footer:</a:t>
            </a:r>
            <a:br>
              <a:rPr kumimoji="0" lang="en-GB" sz="800" b="1"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800" b="0" i="0" u="none" strike="noStrike" kern="0" cap="none" spc="0" normalizeH="0" baseline="0" noProof="0">
                <a:ln>
                  <a:noFill/>
                </a:ln>
                <a:solidFill>
                  <a:schemeClr val="tx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In order to see todays date, have a fixed date, text or page number go to “Insert” in the top menu, click “Header &amp; Footer”. Click “Apply to All”.</a:t>
            </a:r>
          </a:p>
        </p:txBody>
      </p:sp>
      <p:pic>
        <p:nvPicPr>
          <p:cNvPr id="13" name="Picture 12">
            <a:extLst>
              <a:ext uri="{FF2B5EF4-FFF2-40B4-BE49-F238E27FC236}">
                <a16:creationId xmlns:a16="http://schemas.microsoft.com/office/drawing/2014/main" id="{994FF002-C0E4-B027-7E79-DD93825F3279}"/>
              </a:ext>
            </a:extLst>
          </p:cNvPr>
          <p:cNvPicPr>
            <a:picLocks noChangeAspect="1"/>
          </p:cNvPicPr>
          <p:nvPr userDrawn="1"/>
        </p:nvPicPr>
        <p:blipFill>
          <a:blip r:embed="rId22">
            <a:alphaModFix amt="40000"/>
          </a:blip>
          <a:stretch>
            <a:fillRect/>
          </a:stretch>
        </p:blipFill>
        <p:spPr>
          <a:xfrm>
            <a:off x="9060825" y="6915271"/>
            <a:ext cx="193422" cy="249837"/>
          </a:xfrm>
          <a:prstGeom prst="rect">
            <a:avLst/>
          </a:prstGeom>
        </p:spPr>
      </p:pic>
    </p:spTree>
    <p:extLst>
      <p:ext uri="{BB962C8B-B14F-4D97-AF65-F5344CB8AC3E}">
        <p14:creationId xmlns:p14="http://schemas.microsoft.com/office/powerpoint/2010/main" val="417162840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fontAlgn="ctr" latinLnBrk="0" hangingPunct="1">
        <a:lnSpc>
          <a:spcPct val="89000"/>
        </a:lnSpc>
        <a:spcBef>
          <a:spcPct val="0"/>
        </a:spcBef>
        <a:buNone/>
        <a:defRPr sz="4300" b="1" kern="1200">
          <a:solidFill>
            <a:schemeClr val="accent1"/>
          </a:solidFill>
          <a:latin typeface="+mj-lt"/>
          <a:ea typeface="+mj-ea"/>
          <a:cs typeface="+mj-cs"/>
        </a:defRPr>
      </a:lvl1pPr>
    </p:titleStyle>
    <p:bodyStyle>
      <a:lvl1pPr marL="0" indent="0" algn="l" defTabSz="914377" rtl="0" eaLnBrk="1" fontAlgn="ctr" latinLnBrk="0" hangingPunct="1">
        <a:lnSpc>
          <a:spcPct val="100000"/>
        </a:lnSpc>
        <a:spcBef>
          <a:spcPts val="651"/>
        </a:spcBef>
        <a:buFont typeface="Arial" panose="020B0604020202020204" pitchFamily="34" charset="0"/>
        <a:buNone/>
        <a:defRPr sz="1700" kern="1200">
          <a:solidFill>
            <a:schemeClr val="tx1"/>
          </a:solidFill>
          <a:latin typeface="+mn-lt"/>
          <a:ea typeface="+mn-ea"/>
          <a:cs typeface="+mn-cs"/>
        </a:defRPr>
      </a:lvl1pPr>
      <a:lvl2pPr marL="452427" indent="-228594" algn="l" defTabSz="914377" rtl="0" eaLnBrk="1" fontAlgn="ctr" latinLnBrk="0" hangingPunct="1">
        <a:lnSpc>
          <a:spcPct val="100000"/>
        </a:lnSpc>
        <a:spcBef>
          <a:spcPts val="351"/>
        </a:spcBef>
        <a:buFont typeface="Arial" panose="020B0604020202020204" pitchFamily="34" charset="0"/>
        <a:buChar char="•"/>
        <a:defRPr sz="1700" kern="1200">
          <a:solidFill>
            <a:schemeClr val="tx1"/>
          </a:solidFill>
          <a:latin typeface="+mn-lt"/>
          <a:ea typeface="+mn-ea"/>
          <a:cs typeface="+mn-cs"/>
        </a:defRPr>
      </a:lvl2pPr>
      <a:lvl3pPr marL="702452" indent="-228594" algn="l" defTabSz="914377" rtl="0" eaLnBrk="1" fontAlgn="ctr" latinLnBrk="0" hangingPunct="1">
        <a:lnSpc>
          <a:spcPct val="100000"/>
        </a:lnSpc>
        <a:spcBef>
          <a:spcPts val="351"/>
        </a:spcBef>
        <a:buFont typeface="Arial" panose="020B0604020202020204" pitchFamily="34" charset="0"/>
        <a:buChar char="•"/>
        <a:defRPr sz="1700" kern="1200">
          <a:solidFill>
            <a:schemeClr val="tx1"/>
          </a:solidFill>
          <a:latin typeface="+mn-lt"/>
          <a:ea typeface="+mn-ea"/>
          <a:cs typeface="+mn-cs"/>
        </a:defRPr>
      </a:lvl3pPr>
      <a:lvl4pPr marL="0" indent="0" algn="l" defTabSz="914377" rtl="0" eaLnBrk="1" fontAlgn="ctr" latinLnBrk="0" hangingPunct="1">
        <a:lnSpc>
          <a:spcPct val="100000"/>
        </a:lnSpc>
        <a:spcBef>
          <a:spcPts val="651"/>
        </a:spcBef>
        <a:buFont typeface="Arial" panose="020B0604020202020204" pitchFamily="34" charset="0"/>
        <a:buNone/>
        <a:defRPr sz="1700" b="1" kern="1200">
          <a:solidFill>
            <a:schemeClr val="tx1"/>
          </a:solidFill>
          <a:latin typeface="27 Sans" panose="02000000000000000000" pitchFamily="50" charset="0"/>
          <a:ea typeface="+mn-ea"/>
          <a:cs typeface="+mn-cs"/>
        </a:defRPr>
      </a:lvl4pPr>
      <a:lvl5pPr marL="0" indent="0" algn="l" defTabSz="914377" rtl="0" eaLnBrk="1" fontAlgn="ctr" latinLnBrk="0" hangingPunct="1">
        <a:lnSpc>
          <a:spcPct val="100000"/>
        </a:lnSpc>
        <a:spcBef>
          <a:spcPts val="351"/>
        </a:spcBef>
        <a:buFont typeface="Arial" panose="020B0604020202020204" pitchFamily="34" charset="0"/>
        <a:buNone/>
        <a:defRPr sz="1200" kern="1200">
          <a:solidFill>
            <a:schemeClr val="tx1"/>
          </a:solidFill>
          <a:latin typeface="+mn-lt"/>
          <a:ea typeface="+mn-ea"/>
          <a:cs typeface="+mn-cs"/>
        </a:defRPr>
      </a:lvl5pPr>
      <a:lvl6pPr marL="2514537" indent="-228594" algn="l" defTabSz="914377"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377" rtl="0" eaLnBrk="1" fontAlgn="ctr" latinLnBrk="0" hangingPunct="1">
        <a:defRPr sz="1200" kern="1200">
          <a:solidFill>
            <a:schemeClr val="tx1"/>
          </a:solidFill>
          <a:latin typeface="+mn-lt"/>
          <a:ea typeface="+mn-ea"/>
          <a:cs typeface="+mn-cs"/>
        </a:defRPr>
      </a:lvl1pPr>
      <a:lvl2pPr marL="457189" algn="l" defTabSz="914377" rtl="0" eaLnBrk="1" fontAlgn="ctr" latinLnBrk="0" hangingPunct="1">
        <a:defRPr sz="1200" kern="1200">
          <a:solidFill>
            <a:schemeClr val="tx1"/>
          </a:solidFill>
          <a:latin typeface="+mn-lt"/>
          <a:ea typeface="+mn-ea"/>
          <a:cs typeface="+mn-cs"/>
        </a:defRPr>
      </a:lvl2pPr>
      <a:lvl3pPr marL="914377" algn="l" defTabSz="914377" rtl="0" eaLnBrk="1" fontAlgn="ctr" latinLnBrk="0" hangingPunct="1">
        <a:defRPr sz="1200" kern="1200">
          <a:solidFill>
            <a:schemeClr val="tx1"/>
          </a:solidFill>
          <a:latin typeface="+mn-lt"/>
          <a:ea typeface="+mn-ea"/>
          <a:cs typeface="+mn-cs"/>
        </a:defRPr>
      </a:lvl3pPr>
      <a:lvl4pPr marL="1371566" algn="l" defTabSz="914377" rtl="0" eaLnBrk="1" fontAlgn="ctr" latinLnBrk="0" hangingPunct="1">
        <a:defRPr sz="1200" kern="1200">
          <a:solidFill>
            <a:schemeClr val="tx1"/>
          </a:solidFill>
          <a:latin typeface="+mn-lt"/>
          <a:ea typeface="+mn-ea"/>
          <a:cs typeface="+mn-cs"/>
        </a:defRPr>
      </a:lvl4pPr>
      <a:lvl5pPr marL="1828754" algn="l" defTabSz="914377" rtl="0" eaLnBrk="1" fontAlgn="ctr" latinLnBrk="0" hangingPunct="1">
        <a:defRPr sz="1200" kern="1200">
          <a:solidFill>
            <a:schemeClr val="tx1"/>
          </a:solidFill>
          <a:latin typeface="+mn-lt"/>
          <a:ea typeface="+mn-ea"/>
          <a:cs typeface="+mn-cs"/>
        </a:defRPr>
      </a:lvl5pPr>
      <a:lvl6pPr marL="2285943" algn="l" defTabSz="914377" rtl="0" eaLnBrk="1" fontAlgn="ctr" latinLnBrk="0" hangingPunct="1">
        <a:defRPr sz="1200" kern="1200">
          <a:solidFill>
            <a:schemeClr val="tx1"/>
          </a:solidFill>
          <a:latin typeface="+mn-lt"/>
          <a:ea typeface="+mn-ea"/>
          <a:cs typeface="+mn-cs"/>
        </a:defRPr>
      </a:lvl6pPr>
      <a:lvl7pPr marL="2743131" algn="l" defTabSz="914377" rtl="0" eaLnBrk="1" fontAlgn="ctr" latinLnBrk="0" hangingPunct="1">
        <a:defRPr sz="1200" kern="1200">
          <a:solidFill>
            <a:schemeClr val="tx1"/>
          </a:solidFill>
          <a:latin typeface="+mn-lt"/>
          <a:ea typeface="+mn-ea"/>
          <a:cs typeface="+mn-cs"/>
        </a:defRPr>
      </a:lvl7pPr>
      <a:lvl8pPr marL="3200320" algn="l" defTabSz="914377" rtl="0" eaLnBrk="1" fontAlgn="ctr" latinLnBrk="0" hangingPunct="1">
        <a:defRPr sz="1200" kern="1200">
          <a:solidFill>
            <a:schemeClr val="tx1"/>
          </a:solidFill>
          <a:latin typeface="+mn-lt"/>
          <a:ea typeface="+mn-ea"/>
          <a:cs typeface="+mn-cs"/>
        </a:defRPr>
      </a:lvl8pPr>
      <a:lvl9pPr marL="3657509" algn="l" defTabSz="914377" rtl="0" eaLnBrk="1" fontAlgn="ctr"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3">
          <p15:clr>
            <a:srgbClr val="5ACBF0"/>
          </p15:clr>
        </p15:guide>
        <p15:guide id="2" pos="3840">
          <p15:clr>
            <a:srgbClr val="5ACBF0"/>
          </p15:clr>
        </p15:guide>
        <p15:guide id="3" pos="439">
          <p15:clr>
            <a:srgbClr val="547EBF"/>
          </p15:clr>
        </p15:guide>
        <p15:guide id="4" pos="1005">
          <p15:clr>
            <a:srgbClr val="5ACBF0"/>
          </p15:clr>
        </p15:guide>
        <p15:guide id="5" pos="1572">
          <p15:clr>
            <a:srgbClr val="5ACBF0"/>
          </p15:clr>
        </p15:guide>
        <p15:guide id="6" pos="2139">
          <p15:clr>
            <a:srgbClr val="5ACBF0"/>
          </p15:clr>
        </p15:guide>
        <p15:guide id="7" pos="2707">
          <p15:clr>
            <a:srgbClr val="5ACBF0"/>
          </p15:clr>
        </p15:guide>
        <p15:guide id="8" pos="3275">
          <p15:clr>
            <a:srgbClr val="5ACBF0"/>
          </p15:clr>
        </p15:guide>
        <p15:guide id="9" pos="4408">
          <p15:clr>
            <a:srgbClr val="5ACBF0"/>
          </p15:clr>
        </p15:guide>
        <p15:guide id="10" pos="4975">
          <p15:clr>
            <a:srgbClr val="5ACBF0"/>
          </p15:clr>
        </p15:guide>
        <p15:guide id="11" pos="5541">
          <p15:clr>
            <a:srgbClr val="5ACBF0"/>
          </p15:clr>
        </p15:guide>
        <p15:guide id="12" pos="6108">
          <p15:clr>
            <a:srgbClr val="5ACBF0"/>
          </p15:clr>
        </p15:guide>
        <p15:guide id="13" pos="6675">
          <p15:clr>
            <a:srgbClr val="5ACBF0"/>
          </p15:clr>
        </p15:guide>
        <p15:guide id="14" pos="7243">
          <p15:clr>
            <a:srgbClr val="547EBF"/>
          </p15:clr>
        </p15:guide>
        <p15:guide id="15" orient="horz" pos="1267">
          <p15:clr>
            <a:srgbClr val="5ACBF0"/>
          </p15:clr>
        </p15:guide>
        <p15:guide id="16" orient="horz" pos="1642">
          <p15:clr>
            <a:srgbClr val="5ACBF0"/>
          </p15:clr>
        </p15:guide>
        <p15:guide id="17" orient="horz" pos="2016">
          <p15:clr>
            <a:srgbClr val="5ACBF0"/>
          </p15:clr>
        </p15:guide>
        <p15:guide id="18" orient="horz" pos="2390">
          <p15:clr>
            <a:srgbClr val="5ACBF0"/>
          </p15:clr>
        </p15:guide>
        <p15:guide id="19" orient="horz" pos="2765">
          <p15:clr>
            <a:srgbClr val="5ACBF0"/>
          </p15:clr>
        </p15:guide>
        <p15:guide id="20" orient="horz" pos="3139">
          <p15:clr>
            <a:srgbClr val="5ACBF0"/>
          </p15:clr>
        </p15:guide>
        <p15:guide id="21" orient="horz" pos="3513">
          <p15:clr>
            <a:srgbClr val="5ACBF0"/>
          </p15:clr>
        </p15:guide>
        <p15:guide id="22" orient="horz" pos="3889">
          <p15:clr>
            <a:srgbClr val="547EBF"/>
          </p15:clr>
        </p15:guide>
        <p15:guide id="23" orient="horz" pos="520">
          <p15:clr>
            <a:srgbClr val="547EBF"/>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24.jpe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69442A5-AAA7-1169-8D27-F747CDC4AB78}"/>
              </a:ext>
            </a:extLst>
          </p:cNvPr>
          <p:cNvGraphicFramePr>
            <a:graphicFrameLocks noChangeAspect="1"/>
          </p:cNvGraphicFramePr>
          <p:nvPr>
            <p:custDataLst>
              <p:tags r:id="rId1"/>
            </p:custDataLst>
            <p:extLst>
              <p:ext uri="{D42A27DB-BD31-4B8C-83A1-F6EECF244321}">
                <p14:modId xmlns:p14="http://schemas.microsoft.com/office/powerpoint/2010/main" val="2242190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643134FA-A0BD-979E-63EE-D46919F35FDA}"/>
              </a:ext>
            </a:extLst>
          </p:cNvPr>
          <p:cNvSpPr>
            <a:spLocks noGrp="1"/>
          </p:cNvSpPr>
          <p:nvPr>
            <p:ph type="ctrTitle"/>
          </p:nvPr>
        </p:nvSpPr>
        <p:spPr/>
        <p:txBody>
          <a:bodyPr vert="horz"/>
          <a:lstStyle/>
          <a:p>
            <a:r>
              <a:rPr lang="en-GB" dirty="0"/>
              <a:t>Tryg </a:t>
            </a:r>
            <a:r>
              <a:rPr lang="en-GB" dirty="0" err="1"/>
              <a:t>Tilbake</a:t>
            </a:r>
            <a:br>
              <a:rPr lang="en-GB" dirty="0"/>
            </a:br>
            <a:r>
              <a:rPr lang="en-GB" sz="2000" dirty="0"/>
              <a:t>Emil J. M. Rosseland, Tryg Forsikring</a:t>
            </a:r>
          </a:p>
        </p:txBody>
      </p:sp>
      <p:sp>
        <p:nvSpPr>
          <p:cNvPr id="7" name="Subtitle 6">
            <a:extLst>
              <a:ext uri="{FF2B5EF4-FFF2-40B4-BE49-F238E27FC236}">
                <a16:creationId xmlns:a16="http://schemas.microsoft.com/office/drawing/2014/main" id="{55DF2507-0CE4-79F3-9EB3-F284F9A2739D}"/>
              </a:ext>
            </a:extLst>
          </p:cNvPr>
          <p:cNvSpPr>
            <a:spLocks noGrp="1"/>
          </p:cNvSpPr>
          <p:nvPr>
            <p:ph type="subTitle" idx="1"/>
          </p:nvPr>
        </p:nvSpPr>
        <p:spPr/>
        <p:txBody>
          <a:bodyPr/>
          <a:lstStyle/>
          <a:p>
            <a:endParaRPr lang="nb-NO"/>
          </a:p>
        </p:txBody>
      </p:sp>
      <p:pic>
        <p:nvPicPr>
          <p:cNvPr id="5" name="Picture Placeholder 129">
            <a:extLst>
              <a:ext uri="{FF2B5EF4-FFF2-40B4-BE49-F238E27FC236}">
                <a16:creationId xmlns:a16="http://schemas.microsoft.com/office/drawing/2014/main" id="{3CB5A227-75AC-F661-6C8E-5C7F6931700D}"/>
              </a:ext>
            </a:extLst>
          </p:cNvPr>
          <p:cNvPicPr>
            <a:picLocks noGrp="1"/>
          </p:cNvPicPr>
          <p:nvPr>
            <p:ph type="pic" sz="quarter" idx="14"/>
          </p:nvPr>
        </p:nvPicPr>
        <p:blipFill>
          <a:blip r:embed="rId5" cstate="screen">
            <a:extLst>
              <a:ext uri="{28A0092B-C50C-407E-A947-70E740481C1C}">
                <a14:useLocalDpi xmlns:a14="http://schemas.microsoft.com/office/drawing/2010/main"/>
              </a:ext>
            </a:extLst>
          </a:blip>
          <a:srcRect/>
          <a:stretch/>
        </p:blipFill>
        <p:spPr/>
      </p:pic>
      <p:sp>
        <p:nvSpPr>
          <p:cNvPr id="8" name="Text Placeholder 7">
            <a:extLst>
              <a:ext uri="{FF2B5EF4-FFF2-40B4-BE49-F238E27FC236}">
                <a16:creationId xmlns:a16="http://schemas.microsoft.com/office/drawing/2014/main" id="{BDF7348C-E374-9A9A-4ACC-42C13175EEC7}"/>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326983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2D4FF-699E-9694-7F55-07B12DA53F3C}"/>
              </a:ext>
            </a:extLst>
          </p:cNvPr>
          <p:cNvSpPr>
            <a:spLocks noGrp="1"/>
          </p:cNvSpPr>
          <p:nvPr>
            <p:ph type="ctrTitle"/>
          </p:nvPr>
        </p:nvSpPr>
        <p:spPr>
          <a:xfrm>
            <a:off x="663306" y="607822"/>
            <a:ext cx="6301583" cy="719290"/>
          </a:xfrm>
        </p:spPr>
        <p:txBody>
          <a:bodyPr/>
          <a:lstStyle/>
          <a:p>
            <a:r>
              <a:rPr lang="nb-NO" sz="3200" dirty="0"/>
              <a:t>Hvorfor gjør vi det?</a:t>
            </a:r>
          </a:p>
        </p:txBody>
      </p:sp>
      <p:sp>
        <p:nvSpPr>
          <p:cNvPr id="3" name="Subtitle 2">
            <a:extLst>
              <a:ext uri="{FF2B5EF4-FFF2-40B4-BE49-F238E27FC236}">
                <a16:creationId xmlns:a16="http://schemas.microsoft.com/office/drawing/2014/main" id="{D08FFE9F-6EB1-398E-B179-2681B21B2BAB}"/>
              </a:ext>
            </a:extLst>
          </p:cNvPr>
          <p:cNvSpPr>
            <a:spLocks noGrp="1"/>
          </p:cNvSpPr>
          <p:nvPr>
            <p:ph type="subTitle" idx="1"/>
          </p:nvPr>
        </p:nvSpPr>
        <p:spPr>
          <a:xfrm>
            <a:off x="663306" y="1608912"/>
            <a:ext cx="6301583" cy="3744137"/>
          </a:xfrm>
        </p:spPr>
        <p:txBody>
          <a:bodyPr/>
          <a:lstStyle/>
          <a:p>
            <a:pPr marL="342900" indent="-342900">
              <a:buFont typeface="Arial" panose="020B0604020202020204" pitchFamily="34" charset="0"/>
              <a:buChar char="•"/>
            </a:pPr>
            <a:r>
              <a:rPr lang="nb-NO" dirty="0"/>
              <a:t>Bærekraft er mer enn miljøtiltak </a:t>
            </a:r>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r>
              <a:rPr lang="nb-NO" dirty="0"/>
              <a:t>Tryg ivaretar sitt samfunnsansvar</a:t>
            </a:r>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r>
              <a:rPr lang="nb-NO" dirty="0"/>
              <a:t>Bidra til at skadelidte opprettholder eller bygger viktige arbeidsrelasjoner /nettverk</a:t>
            </a:r>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r>
              <a:rPr lang="nb-NO" dirty="0"/>
              <a:t>Om vi sparer penger er det fint, men det er ikke primært derfor vi gjør det</a:t>
            </a:r>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p:txBody>
      </p:sp>
      <p:sp>
        <p:nvSpPr>
          <p:cNvPr id="4" name="Picture Placeholder 3">
            <a:extLst>
              <a:ext uri="{FF2B5EF4-FFF2-40B4-BE49-F238E27FC236}">
                <a16:creationId xmlns:a16="http://schemas.microsoft.com/office/drawing/2014/main" id="{0C0422EE-F8D7-9969-4C74-85DBF9D587C4}"/>
              </a:ext>
            </a:extLst>
          </p:cNvPr>
          <p:cNvSpPr>
            <a:spLocks noGrp="1"/>
          </p:cNvSpPr>
          <p:nvPr>
            <p:ph type="pic" sz="quarter" idx="14"/>
          </p:nvPr>
        </p:nvSpPr>
        <p:spPr>
          <a:xfrm>
            <a:off x="8572500" y="0"/>
            <a:ext cx="3619503" cy="6858000"/>
          </a:xfrm>
        </p:spPr>
        <p:txBody>
          <a:bodyPr/>
          <a:lstStyle/>
          <a:p>
            <a:endParaRPr lang="nb-NO"/>
          </a:p>
        </p:txBody>
      </p:sp>
      <p:sp>
        <p:nvSpPr>
          <p:cNvPr id="5" name="Text Placeholder 4">
            <a:extLst>
              <a:ext uri="{FF2B5EF4-FFF2-40B4-BE49-F238E27FC236}">
                <a16:creationId xmlns:a16="http://schemas.microsoft.com/office/drawing/2014/main" id="{09353937-E7ED-2FE9-A50E-E9318C6D42AD}"/>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159108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2D104-4937-0C7F-1B1F-55E25A6CFE28}"/>
              </a:ext>
            </a:extLst>
          </p:cNvPr>
          <p:cNvSpPr>
            <a:spLocks noGrp="1"/>
          </p:cNvSpPr>
          <p:nvPr>
            <p:ph type="ctrTitle"/>
          </p:nvPr>
        </p:nvSpPr>
        <p:spPr>
          <a:xfrm>
            <a:off x="695324" y="788797"/>
            <a:ext cx="6301583" cy="719290"/>
          </a:xfrm>
        </p:spPr>
        <p:txBody>
          <a:bodyPr/>
          <a:lstStyle/>
          <a:p>
            <a:r>
              <a:rPr lang="nb-NO" sz="3200" dirty="0"/>
              <a:t>Vår opplevelse av hvordan Tryg Tilbake er blitt mottatt</a:t>
            </a:r>
          </a:p>
        </p:txBody>
      </p:sp>
      <p:sp>
        <p:nvSpPr>
          <p:cNvPr id="3" name="Subtitle 2">
            <a:extLst>
              <a:ext uri="{FF2B5EF4-FFF2-40B4-BE49-F238E27FC236}">
                <a16:creationId xmlns:a16="http://schemas.microsoft.com/office/drawing/2014/main" id="{F1A4BA39-19AE-70E6-1CFA-18599B6F1665}"/>
              </a:ext>
            </a:extLst>
          </p:cNvPr>
          <p:cNvSpPr>
            <a:spLocks noGrp="1"/>
          </p:cNvSpPr>
          <p:nvPr>
            <p:ph type="subTitle" idx="1"/>
          </p:nvPr>
        </p:nvSpPr>
        <p:spPr>
          <a:xfrm>
            <a:off x="695324" y="1773237"/>
            <a:ext cx="6301583" cy="3408363"/>
          </a:xfrm>
        </p:spPr>
        <p:txBody>
          <a:bodyPr/>
          <a:lstStyle/>
          <a:p>
            <a:pPr marL="342900" indent="-342900">
              <a:buFont typeface="Arial" panose="020B0604020202020204" pitchFamily="34" charset="0"/>
              <a:buChar char="•"/>
            </a:pPr>
            <a:r>
              <a:rPr lang="nb-NO" dirty="0"/>
              <a:t>En del skepsis i starten </a:t>
            </a:r>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r>
              <a:rPr lang="nb-NO" dirty="0"/>
              <a:t>Mer positiv holdning nå</a:t>
            </a:r>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r>
              <a:rPr lang="nb-NO" dirty="0"/>
              <a:t>Viktig med god informasjon på alle stadier i saken</a:t>
            </a:r>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r>
              <a:rPr lang="nb-NO" dirty="0"/>
              <a:t>Ærlig på at Tryg Tilbake er «</a:t>
            </a:r>
            <a:r>
              <a:rPr lang="nb-NO" dirty="0" err="1"/>
              <a:t>work</a:t>
            </a:r>
            <a:r>
              <a:rPr lang="nb-NO" dirty="0"/>
              <a:t> in progress»</a:t>
            </a:r>
          </a:p>
          <a:p>
            <a:pPr marL="800089" lvl="1" indent="-342900" algn="l">
              <a:buFont typeface="Arial" panose="020B0604020202020204" pitchFamily="34" charset="0"/>
              <a:buChar char="•"/>
            </a:pPr>
            <a:r>
              <a:rPr lang="nb-NO" dirty="0"/>
              <a:t>Kontinuerlig evaluering og forbedring</a:t>
            </a:r>
          </a:p>
          <a:p>
            <a:pPr marL="800089" lvl="1" indent="-342900" algn="l">
              <a:buFont typeface="Arial" panose="020B0604020202020204" pitchFamily="34" charset="0"/>
              <a:buChar char="•"/>
            </a:pPr>
            <a:endParaRPr lang="nb-NO" dirty="0"/>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p:txBody>
      </p:sp>
      <p:sp>
        <p:nvSpPr>
          <p:cNvPr id="4" name="Picture Placeholder 3">
            <a:extLst>
              <a:ext uri="{FF2B5EF4-FFF2-40B4-BE49-F238E27FC236}">
                <a16:creationId xmlns:a16="http://schemas.microsoft.com/office/drawing/2014/main" id="{DCAE7A7C-4B3E-6C81-3A0F-6A82C3B18FF2}"/>
              </a:ext>
            </a:extLst>
          </p:cNvPr>
          <p:cNvSpPr>
            <a:spLocks noGrp="1"/>
          </p:cNvSpPr>
          <p:nvPr>
            <p:ph type="pic" sz="quarter" idx="14"/>
          </p:nvPr>
        </p:nvSpPr>
        <p:spPr>
          <a:xfrm>
            <a:off x="8334375" y="0"/>
            <a:ext cx="3857628" cy="6858000"/>
          </a:xfrm>
        </p:spPr>
        <p:txBody>
          <a:bodyPr/>
          <a:lstStyle/>
          <a:p>
            <a:endParaRPr lang="nb-NO" dirty="0"/>
          </a:p>
        </p:txBody>
      </p:sp>
      <p:sp>
        <p:nvSpPr>
          <p:cNvPr id="5" name="Text Placeholder 4">
            <a:extLst>
              <a:ext uri="{FF2B5EF4-FFF2-40B4-BE49-F238E27FC236}">
                <a16:creationId xmlns:a16="http://schemas.microsoft.com/office/drawing/2014/main" id="{46CF09B7-767B-902C-2E97-7649D65C8089}"/>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123257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90420-6910-7D9A-1EF4-8E9593CA57C1}"/>
              </a:ext>
            </a:extLst>
          </p:cNvPr>
          <p:cNvSpPr>
            <a:spLocks noGrp="1"/>
          </p:cNvSpPr>
          <p:nvPr>
            <p:ph type="ctrTitle"/>
          </p:nvPr>
        </p:nvSpPr>
        <p:spPr>
          <a:xfrm>
            <a:off x="663305" y="1080293"/>
            <a:ext cx="6301583" cy="719290"/>
          </a:xfrm>
        </p:spPr>
        <p:txBody>
          <a:bodyPr/>
          <a:lstStyle/>
          <a:p>
            <a:r>
              <a:rPr lang="nb-NO" sz="3200" dirty="0"/>
              <a:t>Noen eksempler på saker med involvering fra </a:t>
            </a:r>
            <a:r>
              <a:rPr lang="nb-NO" sz="3200" dirty="0" err="1"/>
              <a:t>Grønneviken</a:t>
            </a:r>
            <a:endParaRPr lang="nb-NO" sz="3200" dirty="0"/>
          </a:p>
        </p:txBody>
      </p:sp>
      <p:sp>
        <p:nvSpPr>
          <p:cNvPr id="3" name="Subtitle 2">
            <a:extLst>
              <a:ext uri="{FF2B5EF4-FFF2-40B4-BE49-F238E27FC236}">
                <a16:creationId xmlns:a16="http://schemas.microsoft.com/office/drawing/2014/main" id="{C57763A6-5762-4091-0D93-A9E17341CF00}"/>
              </a:ext>
            </a:extLst>
          </p:cNvPr>
          <p:cNvSpPr>
            <a:spLocks noGrp="1"/>
          </p:cNvSpPr>
          <p:nvPr>
            <p:ph type="subTitle" idx="1"/>
          </p:nvPr>
        </p:nvSpPr>
        <p:spPr>
          <a:xfrm>
            <a:off x="663305" y="2040013"/>
            <a:ext cx="6301583" cy="3332087"/>
          </a:xfrm>
        </p:spPr>
        <p:txBody>
          <a:bodyPr/>
          <a:lstStyle/>
          <a:p>
            <a:pPr marL="342900" indent="-342900">
              <a:buFont typeface="Arial" panose="020B0604020202020204" pitchFamily="34" charset="0"/>
              <a:buChar char="•"/>
            </a:pPr>
            <a:endParaRPr lang="nb-NO" dirty="0"/>
          </a:p>
          <a:p>
            <a:pPr marL="342900" indent="-342900">
              <a:buFont typeface="Arial" panose="020B0604020202020204" pitchFamily="34" charset="0"/>
              <a:buChar char="•"/>
            </a:pPr>
            <a:r>
              <a:rPr lang="nb-NO" dirty="0"/>
              <a:t>Barnehagemedarbeideren</a:t>
            </a:r>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r>
              <a:rPr lang="nb-NO" dirty="0"/>
              <a:t>Tømrerlærlingen</a:t>
            </a:r>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r>
              <a:rPr lang="nb-NO" dirty="0"/>
              <a:t>Tømreren</a:t>
            </a:r>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p:txBody>
      </p:sp>
      <p:sp>
        <p:nvSpPr>
          <p:cNvPr id="4" name="Picture Placeholder 3">
            <a:extLst>
              <a:ext uri="{FF2B5EF4-FFF2-40B4-BE49-F238E27FC236}">
                <a16:creationId xmlns:a16="http://schemas.microsoft.com/office/drawing/2014/main" id="{117A3C01-01ED-F781-D2EF-968EAC951E48}"/>
              </a:ext>
            </a:extLst>
          </p:cNvPr>
          <p:cNvSpPr>
            <a:spLocks noGrp="1"/>
          </p:cNvSpPr>
          <p:nvPr>
            <p:ph type="pic" sz="quarter" idx="14"/>
          </p:nvPr>
        </p:nvSpPr>
        <p:spPr>
          <a:xfrm>
            <a:off x="9191625" y="0"/>
            <a:ext cx="3000378" cy="6858000"/>
          </a:xfrm>
        </p:spPr>
        <p:txBody>
          <a:bodyPr/>
          <a:lstStyle/>
          <a:p>
            <a:endParaRPr lang="nb-NO" dirty="0"/>
          </a:p>
        </p:txBody>
      </p:sp>
      <p:sp>
        <p:nvSpPr>
          <p:cNvPr id="5" name="Text Placeholder 4">
            <a:extLst>
              <a:ext uri="{FF2B5EF4-FFF2-40B4-BE49-F238E27FC236}">
                <a16:creationId xmlns:a16="http://schemas.microsoft.com/office/drawing/2014/main" id="{C1E5C15D-F1A0-54A9-A7F2-803E131DC183}"/>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318243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B8471-5619-A199-6E68-241B8EFC3CD2}"/>
              </a:ext>
            </a:extLst>
          </p:cNvPr>
          <p:cNvSpPr>
            <a:spLocks noGrp="1"/>
          </p:cNvSpPr>
          <p:nvPr>
            <p:ph type="title"/>
          </p:nvPr>
        </p:nvSpPr>
        <p:spPr>
          <a:xfrm>
            <a:off x="768352" y="2425701"/>
            <a:ext cx="10801351" cy="612091"/>
          </a:xfrm>
        </p:spPr>
        <p:txBody>
          <a:bodyPr/>
          <a:lstStyle/>
          <a:p>
            <a:r>
              <a:rPr lang="nb-NO" dirty="0"/>
              <a:t>Takk for meg – spørsmål?</a:t>
            </a:r>
            <a:endParaRPr lang="en-NO" dirty="0"/>
          </a:p>
        </p:txBody>
      </p:sp>
      <p:sp>
        <p:nvSpPr>
          <p:cNvPr id="3" name="Text Placeholder 2">
            <a:extLst>
              <a:ext uri="{FF2B5EF4-FFF2-40B4-BE49-F238E27FC236}">
                <a16:creationId xmlns:a16="http://schemas.microsoft.com/office/drawing/2014/main" id="{ED603AAA-76DD-2A11-A40E-5AFB4B6D2176}"/>
              </a:ext>
            </a:extLst>
          </p:cNvPr>
          <p:cNvSpPr>
            <a:spLocks noGrp="1"/>
          </p:cNvSpPr>
          <p:nvPr>
            <p:ph type="body" sz="quarter" idx="13"/>
          </p:nvPr>
        </p:nvSpPr>
        <p:spPr>
          <a:xfrm>
            <a:off x="9734550" y="0"/>
            <a:ext cx="2457449" cy="6895417"/>
          </a:xfrm>
        </p:spPr>
        <p:txBody>
          <a:bodyPr/>
          <a:lstStyle/>
          <a:p>
            <a:endParaRPr lang="en-NO" dirty="0"/>
          </a:p>
        </p:txBody>
      </p:sp>
      <p:sp>
        <p:nvSpPr>
          <p:cNvPr id="4" name="Text Placeholder 3">
            <a:extLst>
              <a:ext uri="{FF2B5EF4-FFF2-40B4-BE49-F238E27FC236}">
                <a16:creationId xmlns:a16="http://schemas.microsoft.com/office/drawing/2014/main" id="{77A81556-8BB8-C500-6D00-C27A42246656}"/>
              </a:ext>
            </a:extLst>
          </p:cNvPr>
          <p:cNvSpPr>
            <a:spLocks noGrp="1"/>
          </p:cNvSpPr>
          <p:nvPr>
            <p:ph type="body" sz="quarter" idx="16"/>
          </p:nvPr>
        </p:nvSpPr>
        <p:spPr/>
        <p:txBody>
          <a:bodyPr/>
          <a:lstStyle/>
          <a:p>
            <a:r>
              <a:rPr lang="en-GB" dirty="0"/>
              <a:t>Tryg </a:t>
            </a:r>
            <a:r>
              <a:rPr lang="en-GB" dirty="0" err="1"/>
              <a:t>Tilbake</a:t>
            </a:r>
            <a:endParaRPr lang="en-GB" dirty="0"/>
          </a:p>
        </p:txBody>
      </p:sp>
    </p:spTree>
    <p:extLst>
      <p:ext uri="{BB962C8B-B14F-4D97-AF65-F5344CB8AC3E}">
        <p14:creationId xmlns:p14="http://schemas.microsoft.com/office/powerpoint/2010/main" val="288550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4D592D4-0028-6D9E-74A7-780BA6CEAC43}"/>
              </a:ext>
            </a:extLst>
          </p:cNvPr>
          <p:cNvGraphicFramePr>
            <a:graphicFrameLocks noChangeAspect="1"/>
          </p:cNvGraphicFramePr>
          <p:nvPr>
            <p:custDataLst>
              <p:tags r:id="rId1"/>
            </p:custDataLst>
            <p:extLst>
              <p:ext uri="{D42A27DB-BD31-4B8C-83A1-F6EECF244321}">
                <p14:modId xmlns:p14="http://schemas.microsoft.com/office/powerpoint/2010/main" val="1522294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F544CBB-DD97-3537-B98E-D6AE205225EF}"/>
              </a:ext>
            </a:extLst>
          </p:cNvPr>
          <p:cNvSpPr>
            <a:spLocks noGrp="1"/>
          </p:cNvSpPr>
          <p:nvPr>
            <p:ph type="ctrTitle"/>
          </p:nvPr>
        </p:nvSpPr>
        <p:spPr>
          <a:xfrm>
            <a:off x="695327" y="866281"/>
            <a:ext cx="4098925" cy="3185629"/>
          </a:xfrm>
        </p:spPr>
        <p:txBody>
          <a:bodyPr vert="horz"/>
          <a:lstStyle/>
          <a:p>
            <a:r>
              <a:rPr lang="en-NO" sz="7200" dirty="0"/>
              <a:t>Tryg</a:t>
            </a:r>
            <a:br>
              <a:rPr lang="en-NO" sz="7200" dirty="0"/>
            </a:br>
            <a:r>
              <a:rPr lang="nb-NO" sz="7200" b="0" dirty="0">
                <a:latin typeface="27SANS-LIGHT" panose="02000000000000000000" pitchFamily="2" charset="77"/>
              </a:rPr>
              <a:t>Tilbake</a:t>
            </a:r>
            <a:endParaRPr lang="en-NO" sz="7200" b="0" dirty="0">
              <a:latin typeface="27SANS-LIGHT" panose="02000000000000000000" pitchFamily="2" charset="77"/>
            </a:endParaRPr>
          </a:p>
        </p:txBody>
      </p:sp>
      <p:sp>
        <p:nvSpPr>
          <p:cNvPr id="5" name="Subtitle 4">
            <a:extLst>
              <a:ext uri="{FF2B5EF4-FFF2-40B4-BE49-F238E27FC236}">
                <a16:creationId xmlns:a16="http://schemas.microsoft.com/office/drawing/2014/main" id="{EECEAA6D-F7E5-47E9-01BB-F6237F392630}"/>
              </a:ext>
            </a:extLst>
          </p:cNvPr>
          <p:cNvSpPr>
            <a:spLocks noGrp="1"/>
          </p:cNvSpPr>
          <p:nvPr>
            <p:ph type="subTitle" idx="1"/>
          </p:nvPr>
        </p:nvSpPr>
        <p:spPr>
          <a:xfrm>
            <a:off x="695325" y="4389438"/>
            <a:ext cx="3600451" cy="1783556"/>
          </a:xfrm>
        </p:spPr>
        <p:txBody>
          <a:bodyPr/>
          <a:lstStyle/>
          <a:p>
            <a:endParaRPr lang="nb-NO" dirty="0"/>
          </a:p>
        </p:txBody>
      </p:sp>
      <p:sp>
        <p:nvSpPr>
          <p:cNvPr id="17" name="Text Placeholder 16">
            <a:extLst>
              <a:ext uri="{FF2B5EF4-FFF2-40B4-BE49-F238E27FC236}">
                <a16:creationId xmlns:a16="http://schemas.microsoft.com/office/drawing/2014/main" id="{059ED4C3-930D-E14C-4321-8482C17DAA42}"/>
              </a:ext>
            </a:extLst>
          </p:cNvPr>
          <p:cNvSpPr>
            <a:spLocks noGrp="1"/>
          </p:cNvSpPr>
          <p:nvPr>
            <p:ph type="body" sz="quarter" idx="15"/>
          </p:nvPr>
        </p:nvSpPr>
        <p:spPr/>
        <p:txBody>
          <a:bodyPr/>
          <a:lstStyle/>
          <a:p>
            <a:endParaRPr lang="nb-NO"/>
          </a:p>
        </p:txBody>
      </p:sp>
      <p:sp>
        <p:nvSpPr>
          <p:cNvPr id="6" name="Text Placeholder 5">
            <a:extLst>
              <a:ext uri="{FF2B5EF4-FFF2-40B4-BE49-F238E27FC236}">
                <a16:creationId xmlns:a16="http://schemas.microsoft.com/office/drawing/2014/main" id="{E38AE684-84C7-CEA8-0D10-C34BCB6F3F93}"/>
              </a:ext>
            </a:extLst>
          </p:cNvPr>
          <p:cNvSpPr>
            <a:spLocks noGrp="1"/>
          </p:cNvSpPr>
          <p:nvPr>
            <p:ph type="body" sz="quarter" idx="16"/>
          </p:nvPr>
        </p:nvSpPr>
        <p:spPr/>
        <p:txBody>
          <a:bodyPr/>
          <a:lstStyle/>
          <a:p>
            <a:r>
              <a:rPr lang="en-NO"/>
              <a:t>Agenda</a:t>
            </a:r>
          </a:p>
        </p:txBody>
      </p:sp>
      <p:grpSp>
        <p:nvGrpSpPr>
          <p:cNvPr id="53" name="Group 52">
            <a:extLst>
              <a:ext uri="{FF2B5EF4-FFF2-40B4-BE49-F238E27FC236}">
                <a16:creationId xmlns:a16="http://schemas.microsoft.com/office/drawing/2014/main" id="{E51C1EF5-EA02-25EF-8EE5-D094AFAAAF1E}"/>
              </a:ext>
            </a:extLst>
          </p:cNvPr>
          <p:cNvGrpSpPr/>
          <p:nvPr/>
        </p:nvGrpSpPr>
        <p:grpSpPr>
          <a:xfrm>
            <a:off x="6502549" y="1171416"/>
            <a:ext cx="4994124" cy="492443"/>
            <a:chOff x="6502549" y="899902"/>
            <a:chExt cx="4994124" cy="492443"/>
          </a:xfrm>
        </p:grpSpPr>
        <p:sp>
          <p:nvSpPr>
            <p:cNvPr id="7" name="TextBox 6">
              <a:extLst>
                <a:ext uri="{FF2B5EF4-FFF2-40B4-BE49-F238E27FC236}">
                  <a16:creationId xmlns:a16="http://schemas.microsoft.com/office/drawing/2014/main" id="{09542629-C5BA-38D2-5947-71E5339A0C51}"/>
                </a:ext>
              </a:extLst>
            </p:cNvPr>
            <p:cNvSpPr txBox="1"/>
            <p:nvPr/>
          </p:nvSpPr>
          <p:spPr>
            <a:xfrm>
              <a:off x="6502549" y="899902"/>
              <a:ext cx="901700" cy="4924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0" rtlCol="0">
              <a:spAutoFit/>
            </a:bodyPr>
            <a:lstStyle/>
            <a:p>
              <a:pPr marL="0" marR="0" lvl="0" indent="0" algn="r" defTabSz="914400" rtl="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NO" sz="3200" b="1" i="0" u="none" strike="noStrike" kern="1200" cap="none" spc="0" normalizeH="0" baseline="0" noProof="0">
                  <a:ln>
                    <a:noFill/>
                  </a:ln>
                  <a:solidFill>
                    <a:srgbClr val="FFFFFF"/>
                  </a:solidFill>
                  <a:effectLst/>
                  <a:uLnTx/>
                  <a:uFillTx/>
                  <a:latin typeface="27 Sans"/>
                  <a:ea typeface="+mn-ea"/>
                  <a:cs typeface="+mn-cs"/>
                </a:rPr>
                <a:t>01</a:t>
              </a:r>
              <a:r>
                <a:rPr kumimoji="0" lang="en-NO" sz="3200" b="0" i="0" u="none" strike="noStrike" kern="1200" cap="none" spc="0" normalizeH="0" baseline="0" noProof="0">
                  <a:ln>
                    <a:noFill/>
                  </a:ln>
                  <a:solidFill>
                    <a:srgbClr val="FFFFFF"/>
                  </a:solidFill>
                  <a:effectLst/>
                  <a:uLnTx/>
                  <a:uFillTx/>
                  <a:latin typeface="27 Sans"/>
                  <a:ea typeface="+mn-ea"/>
                  <a:cs typeface="+mn-cs"/>
                </a:rPr>
                <a:t>|</a:t>
              </a:r>
            </a:p>
          </p:txBody>
        </p:sp>
        <p:sp>
          <p:nvSpPr>
            <p:cNvPr id="12" name="TextBox 11">
              <a:extLst>
                <a:ext uri="{FF2B5EF4-FFF2-40B4-BE49-F238E27FC236}">
                  <a16:creationId xmlns:a16="http://schemas.microsoft.com/office/drawing/2014/main" id="{BD24F03E-68B4-A672-C938-2D66DB6D7E9D}"/>
                </a:ext>
              </a:extLst>
            </p:cNvPr>
            <p:cNvSpPr txBox="1"/>
            <p:nvPr/>
          </p:nvSpPr>
          <p:spPr>
            <a:xfrm>
              <a:off x="7486749" y="989393"/>
              <a:ext cx="4009924" cy="30777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0" rtlCol="0" anchor="ctr">
              <a:spAutoFit/>
            </a:bodyPr>
            <a:lstStyle/>
            <a:p>
              <a:pPr marL="0" marR="0" lvl="0" indent="0" algn="l" defTabSz="914400" rtl="0" eaLnBrk="1" fontAlgn="ctr" latinLnBrk="0" hangingPunct="1">
                <a:lnSpc>
                  <a:spcPct val="100000"/>
                </a:lnSpc>
                <a:spcBef>
                  <a:spcPts val="650"/>
                </a:spcBef>
                <a:spcAft>
                  <a:spcPts val="0"/>
                </a:spcAft>
                <a:buClrTx/>
                <a:buSzTx/>
                <a:buFont typeface="Arial" panose="020B0604020202020204" pitchFamily="34" charset="0"/>
                <a:buNone/>
                <a:tabLst/>
                <a:defRPr/>
              </a:pPr>
              <a:r>
                <a:rPr lang="sv-SE" sz="2000" dirty="0" err="1">
                  <a:solidFill>
                    <a:srgbClr val="FFFFFF"/>
                  </a:solidFill>
                  <a:latin typeface="27 Sans"/>
                </a:rPr>
                <a:t>Innledning</a:t>
              </a:r>
              <a:endParaRPr kumimoji="0" lang="en-NO" sz="2000" b="0" i="0" u="none" strike="noStrike" kern="1200" cap="none" spc="0" normalizeH="0" baseline="0" noProof="0" dirty="0">
                <a:ln>
                  <a:noFill/>
                </a:ln>
                <a:solidFill>
                  <a:srgbClr val="FFFFFF"/>
                </a:solidFill>
                <a:effectLst/>
                <a:uLnTx/>
                <a:uFillTx/>
                <a:latin typeface="27 Sans"/>
                <a:ea typeface="+mn-ea"/>
                <a:cs typeface="+mn-cs"/>
              </a:endParaRPr>
            </a:p>
          </p:txBody>
        </p:sp>
      </p:grpSp>
      <p:grpSp>
        <p:nvGrpSpPr>
          <p:cNvPr id="52" name="Group 51">
            <a:extLst>
              <a:ext uri="{FF2B5EF4-FFF2-40B4-BE49-F238E27FC236}">
                <a16:creationId xmlns:a16="http://schemas.microsoft.com/office/drawing/2014/main" id="{46C5B4F5-684F-FC82-5AB8-27163E7EB84C}"/>
              </a:ext>
            </a:extLst>
          </p:cNvPr>
          <p:cNvGrpSpPr/>
          <p:nvPr/>
        </p:nvGrpSpPr>
        <p:grpSpPr>
          <a:xfrm>
            <a:off x="6502549" y="1768429"/>
            <a:ext cx="4994124" cy="492443"/>
            <a:chOff x="6502549" y="1642852"/>
            <a:chExt cx="4994124" cy="492443"/>
          </a:xfrm>
        </p:grpSpPr>
        <p:sp>
          <p:nvSpPr>
            <p:cNvPr id="8" name="TextBox 7">
              <a:extLst>
                <a:ext uri="{FF2B5EF4-FFF2-40B4-BE49-F238E27FC236}">
                  <a16:creationId xmlns:a16="http://schemas.microsoft.com/office/drawing/2014/main" id="{974F936A-6DF1-B15C-AC86-42967003B836}"/>
                </a:ext>
              </a:extLst>
            </p:cNvPr>
            <p:cNvSpPr txBox="1"/>
            <p:nvPr/>
          </p:nvSpPr>
          <p:spPr>
            <a:xfrm>
              <a:off x="6502549" y="1642852"/>
              <a:ext cx="901700" cy="4924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0" rtlCol="0">
              <a:spAutoFit/>
            </a:bodyPr>
            <a:lstStyle/>
            <a:p>
              <a:pPr marL="0" marR="0" lvl="0" indent="0" algn="r" defTabSz="914400" rtl="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NO" sz="3200" b="1" i="0" u="none" strike="noStrike" kern="1200" cap="none" spc="0" normalizeH="0" baseline="0" noProof="0">
                  <a:ln>
                    <a:noFill/>
                  </a:ln>
                  <a:solidFill>
                    <a:srgbClr val="FFFFFF"/>
                  </a:solidFill>
                  <a:effectLst/>
                  <a:uLnTx/>
                  <a:uFillTx/>
                  <a:latin typeface="27 Sans"/>
                  <a:ea typeface="+mn-ea"/>
                  <a:cs typeface="+mn-cs"/>
                </a:rPr>
                <a:t>02</a:t>
              </a:r>
              <a:r>
                <a:rPr kumimoji="0" lang="en-NO" sz="3200" b="0" i="0" u="none" strike="noStrike" kern="1200" cap="none" spc="0" normalizeH="0" baseline="0" noProof="0">
                  <a:ln>
                    <a:noFill/>
                  </a:ln>
                  <a:solidFill>
                    <a:srgbClr val="FFFFFF"/>
                  </a:solidFill>
                  <a:effectLst/>
                  <a:uLnTx/>
                  <a:uFillTx/>
                  <a:latin typeface="27 Sans"/>
                  <a:ea typeface="+mn-ea"/>
                  <a:cs typeface="+mn-cs"/>
                </a:rPr>
                <a:t>|</a:t>
              </a:r>
            </a:p>
          </p:txBody>
        </p:sp>
        <p:sp>
          <p:nvSpPr>
            <p:cNvPr id="13" name="TextBox 12">
              <a:extLst>
                <a:ext uri="{FF2B5EF4-FFF2-40B4-BE49-F238E27FC236}">
                  <a16:creationId xmlns:a16="http://schemas.microsoft.com/office/drawing/2014/main" id="{A03C9A02-A4C9-903F-96B5-6352C4B3B6E5}"/>
                </a:ext>
              </a:extLst>
            </p:cNvPr>
            <p:cNvSpPr txBox="1"/>
            <p:nvPr/>
          </p:nvSpPr>
          <p:spPr>
            <a:xfrm>
              <a:off x="7486749" y="1732343"/>
              <a:ext cx="4009924" cy="30777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0" rtlCol="0" anchor="ctr">
              <a:spAutoFit/>
            </a:bodyPr>
            <a:lstStyle/>
            <a:p>
              <a:pPr algn="l" fontAlgn="base"/>
              <a:r>
                <a:rPr lang="sv-SE" sz="2000" dirty="0" err="1"/>
                <a:t>Hva</a:t>
              </a:r>
              <a:r>
                <a:rPr lang="sv-SE" sz="2000" dirty="0"/>
                <a:t> Tryg </a:t>
              </a:r>
              <a:r>
                <a:rPr lang="sv-SE" sz="2000" dirty="0" err="1"/>
                <a:t>Tilbake</a:t>
              </a:r>
              <a:r>
                <a:rPr lang="sv-SE" sz="2000" dirty="0"/>
                <a:t> er </a:t>
              </a:r>
            </a:p>
          </p:txBody>
        </p:sp>
      </p:grpSp>
      <p:grpSp>
        <p:nvGrpSpPr>
          <p:cNvPr id="51" name="Group 50">
            <a:extLst>
              <a:ext uri="{FF2B5EF4-FFF2-40B4-BE49-F238E27FC236}">
                <a16:creationId xmlns:a16="http://schemas.microsoft.com/office/drawing/2014/main" id="{644D7B52-A970-B9F9-2353-FC39E0978F01}"/>
              </a:ext>
            </a:extLst>
          </p:cNvPr>
          <p:cNvGrpSpPr/>
          <p:nvPr/>
        </p:nvGrpSpPr>
        <p:grpSpPr>
          <a:xfrm>
            <a:off x="6502549" y="2365442"/>
            <a:ext cx="4994124" cy="492443"/>
            <a:chOff x="6502549" y="2385802"/>
            <a:chExt cx="4994124" cy="492443"/>
          </a:xfrm>
        </p:grpSpPr>
        <p:sp>
          <p:nvSpPr>
            <p:cNvPr id="9" name="TextBox 8">
              <a:extLst>
                <a:ext uri="{FF2B5EF4-FFF2-40B4-BE49-F238E27FC236}">
                  <a16:creationId xmlns:a16="http://schemas.microsoft.com/office/drawing/2014/main" id="{A7D06F40-FD0B-22EF-C211-1D6B282EF03B}"/>
                </a:ext>
              </a:extLst>
            </p:cNvPr>
            <p:cNvSpPr txBox="1"/>
            <p:nvPr/>
          </p:nvSpPr>
          <p:spPr>
            <a:xfrm>
              <a:off x="6502549" y="2385802"/>
              <a:ext cx="901700" cy="4924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0" rtlCol="0">
              <a:spAutoFit/>
            </a:bodyPr>
            <a:lstStyle/>
            <a:p>
              <a:pPr marL="0" marR="0" lvl="0" indent="0" algn="r" defTabSz="914400" rtl="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NO" sz="3200" b="1" i="0" u="none" strike="noStrike" kern="1200" cap="none" spc="0" normalizeH="0" baseline="0" noProof="0">
                  <a:ln>
                    <a:noFill/>
                  </a:ln>
                  <a:solidFill>
                    <a:srgbClr val="FFFFFF"/>
                  </a:solidFill>
                  <a:effectLst/>
                  <a:uLnTx/>
                  <a:uFillTx/>
                  <a:latin typeface="27 Sans"/>
                  <a:ea typeface="+mn-ea"/>
                  <a:cs typeface="+mn-cs"/>
                </a:rPr>
                <a:t>03</a:t>
              </a:r>
              <a:r>
                <a:rPr kumimoji="0" lang="en-NO" sz="3200" b="0" i="0" u="none" strike="noStrike" kern="1200" cap="none" spc="0" normalizeH="0" baseline="0" noProof="0">
                  <a:ln>
                    <a:noFill/>
                  </a:ln>
                  <a:solidFill>
                    <a:srgbClr val="FFFFFF"/>
                  </a:solidFill>
                  <a:effectLst/>
                  <a:uLnTx/>
                  <a:uFillTx/>
                  <a:latin typeface="27 Sans"/>
                  <a:ea typeface="+mn-ea"/>
                  <a:cs typeface="+mn-cs"/>
                </a:rPr>
                <a:t>|</a:t>
              </a:r>
            </a:p>
          </p:txBody>
        </p:sp>
        <p:sp>
          <p:nvSpPr>
            <p:cNvPr id="14" name="TextBox 13">
              <a:extLst>
                <a:ext uri="{FF2B5EF4-FFF2-40B4-BE49-F238E27FC236}">
                  <a16:creationId xmlns:a16="http://schemas.microsoft.com/office/drawing/2014/main" id="{B1EE6B37-A667-B42D-BE1E-64AE80F9A9D1}"/>
                </a:ext>
              </a:extLst>
            </p:cNvPr>
            <p:cNvSpPr txBox="1"/>
            <p:nvPr/>
          </p:nvSpPr>
          <p:spPr>
            <a:xfrm>
              <a:off x="7486749" y="2475293"/>
              <a:ext cx="4009924" cy="30777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0" rtlCol="0" anchor="ctr">
              <a:spAutoFit/>
            </a:bodyPr>
            <a:lstStyle/>
            <a:p>
              <a:pPr marL="0" marR="0" lvl="0" indent="0" algn="l" defTabSz="914400" rtl="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GB" sz="2000" b="0" i="0" u="none" strike="noStrike" kern="1200" cap="none" spc="0" normalizeH="0" baseline="0" noProof="0" dirty="0" err="1">
                  <a:ln>
                    <a:noFill/>
                  </a:ln>
                  <a:solidFill>
                    <a:srgbClr val="FFFFFF"/>
                  </a:solidFill>
                  <a:effectLst/>
                  <a:uLnTx/>
                  <a:uFillTx/>
                  <a:latin typeface="27 Sans"/>
                  <a:ea typeface="+mn-ea"/>
                  <a:cs typeface="+mn-cs"/>
                </a:rPr>
                <a:t>Samarbeidspartner</a:t>
              </a:r>
              <a:endParaRPr kumimoji="0" lang="en-GB" sz="2000" b="0" i="0" u="none" strike="noStrike" kern="1200" cap="none" spc="0" normalizeH="0" baseline="0" noProof="0" dirty="0">
                <a:ln>
                  <a:noFill/>
                </a:ln>
                <a:solidFill>
                  <a:srgbClr val="FFFFFF"/>
                </a:solidFill>
                <a:effectLst/>
                <a:uLnTx/>
                <a:uFillTx/>
                <a:latin typeface="27 Sans"/>
                <a:ea typeface="+mn-ea"/>
                <a:cs typeface="+mn-cs"/>
              </a:endParaRPr>
            </a:p>
          </p:txBody>
        </p:sp>
      </p:grpSp>
      <p:grpSp>
        <p:nvGrpSpPr>
          <p:cNvPr id="50" name="Group 49">
            <a:extLst>
              <a:ext uri="{FF2B5EF4-FFF2-40B4-BE49-F238E27FC236}">
                <a16:creationId xmlns:a16="http://schemas.microsoft.com/office/drawing/2014/main" id="{D6290679-D7F7-B07E-BC07-C833CF0CDA67}"/>
              </a:ext>
            </a:extLst>
          </p:cNvPr>
          <p:cNvGrpSpPr/>
          <p:nvPr/>
        </p:nvGrpSpPr>
        <p:grpSpPr>
          <a:xfrm>
            <a:off x="6502549" y="2962455"/>
            <a:ext cx="5026145" cy="631933"/>
            <a:chOff x="6502549" y="2882531"/>
            <a:chExt cx="5026145" cy="631933"/>
          </a:xfrm>
        </p:grpSpPr>
        <p:sp>
          <p:nvSpPr>
            <p:cNvPr id="10" name="TextBox 9">
              <a:extLst>
                <a:ext uri="{FF2B5EF4-FFF2-40B4-BE49-F238E27FC236}">
                  <a16:creationId xmlns:a16="http://schemas.microsoft.com/office/drawing/2014/main" id="{9CBA6876-F54F-A4DD-C419-97AD4401856A}"/>
                </a:ext>
              </a:extLst>
            </p:cNvPr>
            <p:cNvSpPr txBox="1"/>
            <p:nvPr/>
          </p:nvSpPr>
          <p:spPr>
            <a:xfrm>
              <a:off x="6502549" y="2882531"/>
              <a:ext cx="901700" cy="4924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0" rtlCol="0">
              <a:spAutoFit/>
            </a:bodyPr>
            <a:lstStyle/>
            <a:p>
              <a:pPr marL="0" marR="0" lvl="0" indent="0" algn="r" defTabSz="914400" rtl="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NO" sz="3200" b="1" i="0" u="none" strike="noStrike" kern="1200" cap="none" spc="0" normalizeH="0" baseline="0" noProof="0">
                  <a:ln>
                    <a:noFill/>
                  </a:ln>
                  <a:solidFill>
                    <a:srgbClr val="FFFFFF"/>
                  </a:solidFill>
                  <a:effectLst/>
                  <a:uLnTx/>
                  <a:uFillTx/>
                  <a:latin typeface="27 Sans"/>
                  <a:ea typeface="+mn-ea"/>
                  <a:cs typeface="+mn-cs"/>
                </a:rPr>
                <a:t>04</a:t>
              </a:r>
              <a:r>
                <a:rPr kumimoji="0" lang="en-NO" sz="3200" b="0" i="0" u="none" strike="noStrike" kern="1200" cap="none" spc="0" normalizeH="0" baseline="0" noProof="0">
                  <a:ln>
                    <a:noFill/>
                  </a:ln>
                  <a:solidFill>
                    <a:srgbClr val="FFFFFF"/>
                  </a:solidFill>
                  <a:effectLst/>
                  <a:uLnTx/>
                  <a:uFillTx/>
                  <a:latin typeface="27 Sans"/>
                  <a:ea typeface="+mn-ea"/>
                  <a:cs typeface="+mn-cs"/>
                </a:rPr>
                <a:t>|</a:t>
              </a:r>
            </a:p>
          </p:txBody>
        </p:sp>
        <p:sp>
          <p:nvSpPr>
            <p:cNvPr id="15" name="TextBox 14">
              <a:extLst>
                <a:ext uri="{FF2B5EF4-FFF2-40B4-BE49-F238E27FC236}">
                  <a16:creationId xmlns:a16="http://schemas.microsoft.com/office/drawing/2014/main" id="{DA32639C-2715-02EE-CC77-960A06CB033B}"/>
                </a:ext>
              </a:extLst>
            </p:cNvPr>
            <p:cNvSpPr txBox="1"/>
            <p:nvPr/>
          </p:nvSpPr>
          <p:spPr>
            <a:xfrm>
              <a:off x="7486749" y="2898911"/>
              <a:ext cx="4041945" cy="61555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0" rtlCol="0" anchor="ctr">
              <a:spAutoFit/>
            </a:bodyPr>
            <a:lstStyle/>
            <a:p>
              <a:pPr fontAlgn="base"/>
              <a:r>
                <a:rPr lang="sv-SE" sz="2000" dirty="0" err="1"/>
                <a:t>Hva</a:t>
              </a:r>
              <a:r>
                <a:rPr lang="sv-SE" sz="2000" dirty="0"/>
                <a:t> vi </a:t>
              </a:r>
              <a:r>
                <a:rPr lang="sv-SE" sz="2000" dirty="0" err="1"/>
                <a:t>ønsker</a:t>
              </a:r>
              <a:r>
                <a:rPr lang="sv-SE" sz="2000" dirty="0"/>
                <a:t> å </a:t>
              </a:r>
              <a:r>
                <a:rPr lang="sv-SE" sz="2000" dirty="0" err="1"/>
                <a:t>oppnå</a:t>
              </a:r>
              <a:r>
                <a:rPr lang="sv-SE" sz="2000" dirty="0"/>
                <a:t> med Tryg </a:t>
              </a:r>
              <a:r>
                <a:rPr lang="sv-SE" sz="2000" dirty="0" err="1"/>
                <a:t>Tilbake</a:t>
              </a:r>
              <a:endParaRPr lang="sv-SE" sz="2000" dirty="0"/>
            </a:p>
          </p:txBody>
        </p:sp>
      </p:grpSp>
      <p:grpSp>
        <p:nvGrpSpPr>
          <p:cNvPr id="49" name="Group 48">
            <a:extLst>
              <a:ext uri="{FF2B5EF4-FFF2-40B4-BE49-F238E27FC236}">
                <a16:creationId xmlns:a16="http://schemas.microsoft.com/office/drawing/2014/main" id="{7A77F152-052B-7643-38B2-44FE1326E3B6}"/>
              </a:ext>
            </a:extLst>
          </p:cNvPr>
          <p:cNvGrpSpPr/>
          <p:nvPr/>
        </p:nvGrpSpPr>
        <p:grpSpPr>
          <a:xfrm>
            <a:off x="6502549" y="3361256"/>
            <a:ext cx="5010134" cy="1013098"/>
            <a:chOff x="6502549" y="3181048"/>
            <a:chExt cx="5010134" cy="1013098"/>
          </a:xfrm>
        </p:grpSpPr>
        <p:sp>
          <p:nvSpPr>
            <p:cNvPr id="11" name="TextBox 10">
              <a:extLst>
                <a:ext uri="{FF2B5EF4-FFF2-40B4-BE49-F238E27FC236}">
                  <a16:creationId xmlns:a16="http://schemas.microsoft.com/office/drawing/2014/main" id="{8C842250-DDE6-B775-0204-AF6490115822}"/>
                </a:ext>
              </a:extLst>
            </p:cNvPr>
            <p:cNvSpPr txBox="1"/>
            <p:nvPr/>
          </p:nvSpPr>
          <p:spPr>
            <a:xfrm>
              <a:off x="6502549" y="3513334"/>
              <a:ext cx="901700" cy="4924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0" rtlCol="0">
              <a:spAutoFit/>
            </a:bodyPr>
            <a:lstStyle/>
            <a:p>
              <a:pPr marL="0" marR="0" lvl="0" indent="0" algn="r" defTabSz="914400" rtl="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NO" sz="3200" b="1" i="0" u="none" strike="noStrike" kern="1200" cap="none" spc="0" normalizeH="0" baseline="0" noProof="0" dirty="0">
                  <a:ln>
                    <a:noFill/>
                  </a:ln>
                  <a:solidFill>
                    <a:srgbClr val="FFFFFF"/>
                  </a:solidFill>
                  <a:effectLst/>
                  <a:uLnTx/>
                  <a:uFillTx/>
                  <a:latin typeface="27 Sans"/>
                  <a:ea typeface="+mn-ea"/>
                  <a:cs typeface="+mn-cs"/>
                </a:rPr>
                <a:t>05</a:t>
              </a:r>
              <a:r>
                <a:rPr kumimoji="0" lang="en-NO" sz="3200" b="0" i="0" u="none" strike="noStrike" kern="1200" cap="none" spc="0" normalizeH="0" baseline="0" noProof="0" dirty="0">
                  <a:ln>
                    <a:noFill/>
                  </a:ln>
                  <a:solidFill>
                    <a:srgbClr val="FFFFFF"/>
                  </a:solidFill>
                  <a:effectLst/>
                  <a:uLnTx/>
                  <a:uFillTx/>
                  <a:latin typeface="27 Sans"/>
                  <a:ea typeface="+mn-ea"/>
                  <a:cs typeface="+mn-cs"/>
                </a:rPr>
                <a:t>|</a:t>
              </a:r>
            </a:p>
          </p:txBody>
        </p:sp>
        <p:sp>
          <p:nvSpPr>
            <p:cNvPr id="16" name="TextBox 15">
              <a:extLst>
                <a:ext uri="{FF2B5EF4-FFF2-40B4-BE49-F238E27FC236}">
                  <a16:creationId xmlns:a16="http://schemas.microsoft.com/office/drawing/2014/main" id="{5C9052B9-F5DC-8674-4A40-B3719FF3ECD4}"/>
                </a:ext>
              </a:extLst>
            </p:cNvPr>
            <p:cNvSpPr txBox="1"/>
            <p:nvPr/>
          </p:nvSpPr>
          <p:spPr>
            <a:xfrm>
              <a:off x="7502759" y="3181048"/>
              <a:ext cx="4009924" cy="10130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0" rtlCol="0" anchor="ctr">
              <a:spAutoFit/>
            </a:bodyPr>
            <a:lstStyle/>
            <a:p>
              <a:pPr>
                <a:defRPr/>
              </a:pPr>
              <a:endParaRPr lang="sv-SE" sz="2000" dirty="0"/>
            </a:p>
            <a:p>
              <a:pPr>
                <a:defRPr/>
              </a:pPr>
              <a:r>
                <a:rPr lang="sv-SE" sz="2000" dirty="0"/>
                <a:t>Vår </a:t>
              </a:r>
              <a:r>
                <a:rPr lang="sv-SE" sz="2000" dirty="0" err="1"/>
                <a:t>opplevelse</a:t>
              </a:r>
              <a:r>
                <a:rPr lang="sv-SE" sz="2000" dirty="0"/>
                <a:t> av </a:t>
              </a:r>
              <a:r>
                <a:rPr lang="sv-SE" sz="2000" dirty="0" err="1"/>
                <a:t>hvordan</a:t>
              </a:r>
              <a:r>
                <a:rPr lang="sv-SE" sz="2000" dirty="0"/>
                <a:t> Tryg </a:t>
              </a:r>
              <a:r>
                <a:rPr lang="sv-SE" sz="2000" dirty="0" err="1"/>
                <a:t>Tilbake</a:t>
              </a:r>
              <a:r>
                <a:rPr lang="sv-SE" sz="2000" dirty="0"/>
                <a:t> er </a:t>
              </a:r>
              <a:r>
                <a:rPr lang="sv-SE" sz="2000" dirty="0" err="1"/>
                <a:t>mottatt</a:t>
              </a:r>
              <a:r>
                <a:rPr lang="sv-SE" sz="2000" dirty="0"/>
                <a:t> så </a:t>
              </a:r>
              <a:r>
                <a:rPr lang="sv-SE" sz="2000" dirty="0" err="1"/>
                <a:t>langt</a:t>
              </a:r>
              <a:r>
                <a:rPr lang="sv-SE" sz="2000" dirty="0"/>
                <a:t>  </a:t>
              </a:r>
            </a:p>
          </p:txBody>
        </p:sp>
      </p:grpSp>
      <p:grpSp>
        <p:nvGrpSpPr>
          <p:cNvPr id="48" name="Group 47">
            <a:extLst>
              <a:ext uri="{FF2B5EF4-FFF2-40B4-BE49-F238E27FC236}">
                <a16:creationId xmlns:a16="http://schemas.microsoft.com/office/drawing/2014/main" id="{B4BD0984-9AA1-6CF4-3706-41C3DB36B439}"/>
              </a:ext>
            </a:extLst>
          </p:cNvPr>
          <p:cNvGrpSpPr/>
          <p:nvPr/>
        </p:nvGrpSpPr>
        <p:grpSpPr>
          <a:xfrm>
            <a:off x="6502549" y="4141222"/>
            <a:ext cx="5026145" cy="761233"/>
            <a:chOff x="6502549" y="4070278"/>
            <a:chExt cx="5026145" cy="761233"/>
          </a:xfrm>
        </p:grpSpPr>
        <p:sp>
          <p:nvSpPr>
            <p:cNvPr id="38" name="TextBox 37">
              <a:extLst>
                <a:ext uri="{FF2B5EF4-FFF2-40B4-BE49-F238E27FC236}">
                  <a16:creationId xmlns:a16="http://schemas.microsoft.com/office/drawing/2014/main" id="{146AAD58-4758-0776-ACD4-F2D784A96D8D}"/>
                </a:ext>
              </a:extLst>
            </p:cNvPr>
            <p:cNvSpPr txBox="1"/>
            <p:nvPr/>
          </p:nvSpPr>
          <p:spPr>
            <a:xfrm>
              <a:off x="6502549" y="4339068"/>
              <a:ext cx="901700" cy="4924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0" rtlCol="0">
              <a:spAutoFit/>
            </a:bodyPr>
            <a:lstStyle/>
            <a:p>
              <a:pPr marL="0" marR="0" lvl="0" indent="0" algn="r" defTabSz="914400" rtl="0" eaLnBrk="1" fontAlgn="ctr" latinLnBrk="0" hangingPunct="1">
                <a:lnSpc>
                  <a:spcPct val="100000"/>
                </a:lnSpc>
                <a:spcBef>
                  <a:spcPts val="650"/>
                </a:spcBef>
                <a:spcAft>
                  <a:spcPts val="0"/>
                </a:spcAft>
                <a:buClrTx/>
                <a:buSzTx/>
                <a:buFont typeface="Arial" panose="020B0604020202020204" pitchFamily="34" charset="0"/>
                <a:buNone/>
                <a:tabLst/>
                <a:defRPr/>
              </a:pPr>
              <a:r>
                <a:rPr kumimoji="0" lang="en-NO" sz="3200" b="1" i="0" u="none" strike="noStrike" kern="1200" cap="none" spc="0" normalizeH="0" baseline="0" noProof="0" dirty="0">
                  <a:ln>
                    <a:noFill/>
                  </a:ln>
                  <a:solidFill>
                    <a:srgbClr val="FFFFFF"/>
                  </a:solidFill>
                  <a:effectLst/>
                  <a:uLnTx/>
                  <a:uFillTx/>
                  <a:latin typeface="27 Sans"/>
                  <a:ea typeface="+mn-ea"/>
                  <a:cs typeface="+mn-cs"/>
                </a:rPr>
                <a:t>06</a:t>
              </a:r>
              <a:r>
                <a:rPr kumimoji="0" lang="en-NO" sz="3200" b="0" i="0" u="none" strike="noStrike" kern="1200" cap="none" spc="0" normalizeH="0" baseline="0" noProof="0" dirty="0">
                  <a:ln>
                    <a:noFill/>
                  </a:ln>
                  <a:solidFill>
                    <a:srgbClr val="FFFFFF"/>
                  </a:solidFill>
                  <a:effectLst/>
                  <a:uLnTx/>
                  <a:uFillTx/>
                  <a:latin typeface="27 Sans"/>
                  <a:ea typeface="+mn-ea"/>
                  <a:cs typeface="+mn-cs"/>
                </a:rPr>
                <a:t>|</a:t>
              </a:r>
            </a:p>
          </p:txBody>
        </p:sp>
        <p:sp>
          <p:nvSpPr>
            <p:cNvPr id="39" name="TextBox 38">
              <a:extLst>
                <a:ext uri="{FF2B5EF4-FFF2-40B4-BE49-F238E27FC236}">
                  <a16:creationId xmlns:a16="http://schemas.microsoft.com/office/drawing/2014/main" id="{B2E8DCDF-D0E0-C72A-AB2E-4C4858FFB1DE}"/>
                </a:ext>
              </a:extLst>
            </p:cNvPr>
            <p:cNvSpPr txBox="1"/>
            <p:nvPr/>
          </p:nvSpPr>
          <p:spPr>
            <a:xfrm>
              <a:off x="7486749" y="4070278"/>
              <a:ext cx="4041945" cy="70532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0" rtlCol="0" anchor="ctr">
              <a:spAutoFit/>
            </a:bodyPr>
            <a:lstStyle/>
            <a:p>
              <a:pPr>
                <a:defRPr/>
              </a:pPr>
              <a:endParaRPr lang="sv-SE" sz="2000" dirty="0"/>
            </a:p>
            <a:p>
              <a:pPr>
                <a:defRPr/>
              </a:pPr>
              <a:r>
                <a:rPr lang="sv-SE" sz="2000" dirty="0" err="1"/>
                <a:t>Noen</a:t>
              </a:r>
              <a:r>
                <a:rPr lang="sv-SE" sz="2000" dirty="0"/>
                <a:t> </a:t>
              </a:r>
              <a:r>
                <a:rPr lang="sv-SE" sz="2000" dirty="0" err="1"/>
                <a:t>sakseksempler</a:t>
              </a:r>
              <a:endParaRPr lang="sv-SE" sz="2000" dirty="0"/>
            </a:p>
          </p:txBody>
        </p:sp>
      </p:grpSp>
      <p:sp>
        <p:nvSpPr>
          <p:cNvPr id="42" name="TextBox 41">
            <a:extLst>
              <a:ext uri="{FF2B5EF4-FFF2-40B4-BE49-F238E27FC236}">
                <a16:creationId xmlns:a16="http://schemas.microsoft.com/office/drawing/2014/main" id="{2F702DAE-1587-55D7-EA4C-813C455674D7}"/>
              </a:ext>
            </a:extLst>
          </p:cNvPr>
          <p:cNvSpPr txBox="1"/>
          <p:nvPr/>
        </p:nvSpPr>
        <p:spPr>
          <a:xfrm>
            <a:off x="7486749" y="4842985"/>
            <a:ext cx="4041945" cy="30777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0" rtlCol="0" anchor="ctr">
            <a:spAutoFit/>
          </a:bodyPr>
          <a:lstStyle/>
          <a:p>
            <a:pPr fontAlgn="base"/>
            <a:endParaRPr lang="sv-SE" sz="2000"/>
          </a:p>
        </p:txBody>
      </p:sp>
      <p:grpSp>
        <p:nvGrpSpPr>
          <p:cNvPr id="46" name="Group 45">
            <a:extLst>
              <a:ext uri="{FF2B5EF4-FFF2-40B4-BE49-F238E27FC236}">
                <a16:creationId xmlns:a16="http://schemas.microsoft.com/office/drawing/2014/main" id="{D2683171-CFE1-4EF7-26E6-ADB1C5B00FCF}"/>
              </a:ext>
            </a:extLst>
          </p:cNvPr>
          <p:cNvGrpSpPr/>
          <p:nvPr/>
        </p:nvGrpSpPr>
        <p:grpSpPr>
          <a:xfrm>
            <a:off x="6502549" y="5350509"/>
            <a:ext cx="4994124" cy="492443"/>
            <a:chOff x="6502549" y="5078995"/>
            <a:chExt cx="4994124" cy="492443"/>
          </a:xfrm>
        </p:grpSpPr>
        <p:sp>
          <p:nvSpPr>
            <p:cNvPr id="44" name="TextBox 43">
              <a:extLst>
                <a:ext uri="{FF2B5EF4-FFF2-40B4-BE49-F238E27FC236}">
                  <a16:creationId xmlns:a16="http://schemas.microsoft.com/office/drawing/2014/main" id="{04E6AA99-DFAB-8C67-434A-79B1C0EB2EB5}"/>
                </a:ext>
              </a:extLst>
            </p:cNvPr>
            <p:cNvSpPr txBox="1"/>
            <p:nvPr/>
          </p:nvSpPr>
          <p:spPr>
            <a:xfrm>
              <a:off x="6502549" y="5078995"/>
              <a:ext cx="901700" cy="4924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0" rtlCol="0">
              <a:spAutoFit/>
            </a:bodyPr>
            <a:lstStyle/>
            <a:p>
              <a:pPr marL="0" marR="0" lvl="0" indent="0" algn="r" defTabSz="914400" rtl="0" eaLnBrk="1" fontAlgn="ctr" latinLnBrk="0" hangingPunct="1">
                <a:lnSpc>
                  <a:spcPct val="100000"/>
                </a:lnSpc>
                <a:spcBef>
                  <a:spcPts val="650"/>
                </a:spcBef>
                <a:spcAft>
                  <a:spcPts val="0"/>
                </a:spcAft>
                <a:buClrTx/>
                <a:buSzTx/>
                <a:buFont typeface="Arial" panose="020B0604020202020204" pitchFamily="34" charset="0"/>
                <a:buNone/>
                <a:tabLst/>
                <a:defRPr/>
              </a:pPr>
              <a:endParaRPr kumimoji="0" lang="en-NO" sz="3200" b="0" i="0" u="none" strike="noStrike" kern="1200" cap="none" spc="0" normalizeH="0" baseline="0" noProof="0" dirty="0">
                <a:ln>
                  <a:noFill/>
                </a:ln>
                <a:solidFill>
                  <a:srgbClr val="FFFFFF"/>
                </a:solidFill>
                <a:effectLst/>
                <a:uLnTx/>
                <a:uFillTx/>
                <a:latin typeface="27 Sans"/>
                <a:ea typeface="+mn-ea"/>
                <a:cs typeface="+mn-cs"/>
              </a:endParaRPr>
            </a:p>
          </p:txBody>
        </p:sp>
        <p:sp>
          <p:nvSpPr>
            <p:cNvPr id="45" name="TextBox 44">
              <a:extLst>
                <a:ext uri="{FF2B5EF4-FFF2-40B4-BE49-F238E27FC236}">
                  <a16:creationId xmlns:a16="http://schemas.microsoft.com/office/drawing/2014/main" id="{A3A66F42-38FB-8F91-1047-E8C5311627DB}"/>
                </a:ext>
              </a:extLst>
            </p:cNvPr>
            <p:cNvSpPr txBox="1"/>
            <p:nvPr/>
          </p:nvSpPr>
          <p:spPr>
            <a:xfrm>
              <a:off x="7486749" y="5168486"/>
              <a:ext cx="4009924" cy="30777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0" rtlCol="0" anchor="ctr">
              <a:spAutoFit/>
            </a:bodyPr>
            <a:lstStyle/>
            <a:p>
              <a:pPr marL="0" marR="0" lvl="0" indent="0" algn="l" defTabSz="914400" rtl="0" eaLnBrk="1" fontAlgn="ctr" latinLnBrk="0" hangingPunct="1">
                <a:lnSpc>
                  <a:spcPct val="100000"/>
                </a:lnSpc>
                <a:spcBef>
                  <a:spcPts val="65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FFFFFF"/>
                </a:solidFill>
                <a:effectLst/>
                <a:uLnTx/>
                <a:uFillTx/>
                <a:latin typeface="27 Sans"/>
                <a:ea typeface="+mn-ea"/>
                <a:cs typeface="+mn-cs"/>
              </a:endParaRPr>
            </a:p>
          </p:txBody>
        </p:sp>
      </p:grpSp>
    </p:spTree>
    <p:extLst>
      <p:ext uri="{BB962C8B-B14F-4D97-AF65-F5344CB8AC3E}">
        <p14:creationId xmlns:p14="http://schemas.microsoft.com/office/powerpoint/2010/main" val="126554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house on the rocks&#10;&#10;Description automatically generated">
            <a:extLst>
              <a:ext uri="{FF2B5EF4-FFF2-40B4-BE49-F238E27FC236}">
                <a16:creationId xmlns:a16="http://schemas.microsoft.com/office/drawing/2014/main" id="{CF9F941F-43D5-4BA9-AB01-24FEFD5A8BE8}"/>
              </a:ext>
            </a:extLst>
          </p:cNvPr>
          <p:cNvPicPr>
            <a:picLocks noGrp="1" noRot="1" noChangeAspect="1" noMove="1" noResize="1" noEditPoints="1" noAdjustHandles="1" noChangeArrowheads="1" noChangeShapeType="1" noCrop="1"/>
          </p:cNvPicPr>
          <p:nvPr>
            <p:ph type="pic" sz="quarter" idx="14"/>
          </p:nvPr>
        </p:nvPicPr>
        <p:blipFill>
          <a:blip r:embed="rId3">
            <a:extLst>
              <a:ext uri="{28A0092B-C50C-407E-A947-70E740481C1C}">
                <a14:useLocalDpi xmlns:a14="http://schemas.microsoft.com/office/drawing/2010/main"/>
              </a:ext>
            </a:extLst>
          </a:blip>
          <a:srcRect/>
          <a:stretch/>
        </p:blipFill>
        <p:spPr/>
      </p:pic>
      <p:sp>
        <p:nvSpPr>
          <p:cNvPr id="4" name="Title 3">
            <a:extLst>
              <a:ext uri="{FF2B5EF4-FFF2-40B4-BE49-F238E27FC236}">
                <a16:creationId xmlns:a16="http://schemas.microsoft.com/office/drawing/2014/main" id="{116E287D-D02B-CE49-C078-754B1F0381D7}"/>
              </a:ext>
            </a:extLst>
          </p:cNvPr>
          <p:cNvSpPr>
            <a:spLocks noGrp="1" noRot="1" noMove="1" noResize="1" noEditPoints="1" noAdjustHandles="1" noChangeArrowheads="1" noChangeShapeType="1"/>
          </p:cNvSpPr>
          <p:nvPr>
            <p:ph type="title"/>
          </p:nvPr>
        </p:nvSpPr>
        <p:spPr>
          <a:xfrm>
            <a:off x="695328" y="4409903"/>
            <a:ext cx="9905208" cy="1763889"/>
          </a:xfrm>
        </p:spPr>
        <p:txBody>
          <a:bodyPr/>
          <a:lstStyle/>
          <a:p>
            <a:pPr algn="r"/>
            <a:r>
              <a:rPr lang="en-NO" sz="7200" b="0" dirty="0">
                <a:solidFill>
                  <a:schemeClr val="bg1"/>
                </a:solidFill>
                <a:latin typeface="27SANS-LIGHT" panose="02000000000000000000" pitchFamily="2" charset="77"/>
              </a:rPr>
              <a:t>Vi er </a:t>
            </a:r>
            <a:r>
              <a:rPr lang="en-NO" sz="7200" dirty="0">
                <a:solidFill>
                  <a:schemeClr val="bg1"/>
                </a:solidFill>
              </a:rPr>
              <a:t>Tryg</a:t>
            </a:r>
          </a:p>
        </p:txBody>
      </p:sp>
      <p:sp>
        <p:nvSpPr>
          <p:cNvPr id="3" name="Text Placeholder 2">
            <a:extLst>
              <a:ext uri="{FF2B5EF4-FFF2-40B4-BE49-F238E27FC236}">
                <a16:creationId xmlns:a16="http://schemas.microsoft.com/office/drawing/2014/main" id="{84F406F5-4663-5F39-DEEA-6ED7C5B9DF62}"/>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47323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7B00F-CC70-0FE9-E1BA-2018AFD5A5FD}"/>
            </a:ext>
          </a:extLst>
        </p:cNvPr>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CDB87CE-6FD8-35D1-3279-7345C3E4CF7E}"/>
              </a:ext>
            </a:extLst>
          </p:cNvPr>
          <p:cNvPicPr>
            <a:picLocks noGrp="1" noChangeAspect="1"/>
          </p:cNvPicPr>
          <p:nvPr>
            <p:ph type="pic" sz="quarter" idx="14"/>
          </p:nvPr>
        </p:nvPicPr>
        <p:blipFill>
          <a:blip r:embed="rId3">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6E70F8AF-D57D-EECA-EBD4-BF5D9078F40F}"/>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136831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C93EA-C97A-CB0D-00FC-38573BB620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23772F-BC87-A8FF-5E10-80EC21932CCC}"/>
              </a:ext>
            </a:extLst>
          </p:cNvPr>
          <p:cNvSpPr>
            <a:spLocks noGrp="1" noRot="1" noMove="1" noResize="1" noEditPoints="1" noAdjustHandles="1" noChangeArrowheads="1" noChangeShapeType="1"/>
          </p:cNvSpPr>
          <p:nvPr>
            <p:ph type="ctrTitle"/>
          </p:nvPr>
        </p:nvSpPr>
        <p:spPr>
          <a:xfrm>
            <a:off x="695324" y="825500"/>
            <a:ext cx="6301583" cy="1781175"/>
          </a:xfrm>
        </p:spPr>
        <p:txBody>
          <a:bodyPr/>
          <a:lstStyle/>
          <a:p>
            <a:pPr>
              <a:lnSpc>
                <a:spcPts val="5200"/>
              </a:lnSpc>
            </a:pPr>
            <a:r>
              <a:rPr lang="nb-NO" sz="4800" b="0" dirty="0">
                <a:latin typeface="27SANS-LIGHT" panose="02000000000000000000" pitchFamily="2" charset="77"/>
              </a:rPr>
              <a:t>Et forsikringsselskap </a:t>
            </a:r>
            <a:br>
              <a:rPr lang="nb-NO" sz="4800" b="0" dirty="0">
                <a:latin typeface="27SANS-LIGHT" panose="02000000000000000000" pitchFamily="2" charset="77"/>
              </a:rPr>
            </a:br>
            <a:r>
              <a:rPr lang="nb-NO" sz="4800" dirty="0"/>
              <a:t>som bryr seg</a:t>
            </a:r>
          </a:p>
        </p:txBody>
      </p:sp>
      <p:sp>
        <p:nvSpPr>
          <p:cNvPr id="3" name="Subtitle 2">
            <a:extLst>
              <a:ext uri="{FF2B5EF4-FFF2-40B4-BE49-F238E27FC236}">
                <a16:creationId xmlns:a16="http://schemas.microsoft.com/office/drawing/2014/main" id="{07E49388-4811-F284-0851-4B290B001057}"/>
              </a:ext>
            </a:extLst>
          </p:cNvPr>
          <p:cNvSpPr>
            <a:spLocks noGrp="1" noRot="1" noMove="1" noResize="1" noEditPoints="1" noAdjustHandles="1" noChangeArrowheads="1" noChangeShapeType="1"/>
          </p:cNvSpPr>
          <p:nvPr>
            <p:ph type="subTitle" idx="1"/>
          </p:nvPr>
        </p:nvSpPr>
        <p:spPr>
          <a:xfrm>
            <a:off x="695324" y="3200400"/>
            <a:ext cx="5857877" cy="2376488"/>
          </a:xfrm>
        </p:spPr>
        <p:txBody>
          <a:bodyPr/>
          <a:lstStyle/>
          <a:p>
            <a:r>
              <a:rPr lang="nb-NO" sz="1600" dirty="0">
                <a:latin typeface="27SANS-LIGHT" panose="02000000000000000000" pitchFamily="2" charset="77"/>
              </a:rPr>
              <a:t>I Tryg handler forsikring om så mye mer enn pris og vilkår. Det handler om å passe på mennesker og verdier. Om å bry seg. Om å gi gode råd, og forebygge skader. Det handler om skape trygghet. Om å yte rask og god hjelp når kundene våre trenger det.</a:t>
            </a:r>
            <a:br>
              <a:rPr lang="nb-NO" sz="1600" dirty="0">
                <a:latin typeface="27SANS-LIGHT" panose="02000000000000000000" pitchFamily="2" charset="77"/>
              </a:rPr>
            </a:br>
            <a:br>
              <a:rPr lang="nb-NO" sz="1600" dirty="0">
                <a:latin typeface="27SANS-LIGHT" panose="02000000000000000000" pitchFamily="2" charset="77"/>
              </a:rPr>
            </a:br>
            <a:r>
              <a:rPr lang="nb-NO" sz="1600" dirty="0">
                <a:latin typeface="27SANS-LIGHT" panose="02000000000000000000" pitchFamily="2" charset="77"/>
              </a:rPr>
              <a:t>Det handler også om å ta ansvar for samfunnet vi er en del av. </a:t>
            </a:r>
            <a:br>
              <a:rPr lang="nb-NO" sz="1600" dirty="0">
                <a:latin typeface="27SANS-LIGHT" panose="02000000000000000000" pitchFamily="2" charset="77"/>
              </a:rPr>
            </a:br>
            <a:r>
              <a:rPr lang="nb-NO" sz="1600" dirty="0">
                <a:latin typeface="27SANS-LIGHT" panose="02000000000000000000" pitchFamily="2" charset="77"/>
              </a:rPr>
              <a:t>Om ca. 60. 000 livbøyer som hvert år bidrar til å redde rundt 15 mennesker fra å drukne. Om </a:t>
            </a:r>
            <a:r>
              <a:rPr lang="nb-NO" sz="1600" dirty="0" err="1">
                <a:latin typeface="27SANS-LIGHT" panose="02000000000000000000" pitchFamily="2" charset="77"/>
              </a:rPr>
              <a:t>natteravning</a:t>
            </a:r>
            <a:r>
              <a:rPr lang="nb-NO" sz="1600" dirty="0">
                <a:latin typeface="27SANS-LIGHT" panose="02000000000000000000" pitchFamily="2" charset="77"/>
              </a:rPr>
              <a:t> – om det å gjøre nærmiljøet tryggere for barn og unge på kvelds- og nattestid.</a:t>
            </a:r>
          </a:p>
        </p:txBody>
      </p:sp>
      <p:pic>
        <p:nvPicPr>
          <p:cNvPr id="19" name="Picture Placeholder 18" descr="A dock on a lake&#10;&#10;Description automatically generated">
            <a:extLst>
              <a:ext uri="{FF2B5EF4-FFF2-40B4-BE49-F238E27FC236}">
                <a16:creationId xmlns:a16="http://schemas.microsoft.com/office/drawing/2014/main" id="{22B45DE3-F18F-48AE-B2BB-556047413D11}"/>
              </a:ext>
            </a:extLst>
          </p:cNvPr>
          <p:cNvPicPr>
            <a:picLocks noGrp="1" noRot="1" noChangeAspect="1" noMove="1" noResize="1" noEditPoints="1" noAdjustHandles="1" noChangeArrowheads="1" noChangeShapeType="1" noCrop="1"/>
          </p:cNvPicPr>
          <p:nvPr>
            <p:ph type="pic" sz="quarter" idx="14"/>
          </p:nvPr>
        </p:nvPicPr>
        <p:blipFill>
          <a:blip r:embed="rId3" cstate="screen">
            <a:extLst>
              <a:ext uri="{28A0092B-C50C-407E-A947-70E740481C1C}">
                <a14:useLocalDpi xmlns:a14="http://schemas.microsoft.com/office/drawing/2010/main"/>
              </a:ext>
            </a:extLst>
          </a:blip>
          <a:srcRect l="3868" r="13374"/>
          <a:stretch/>
        </p:blipFill>
        <p:spPr>
          <a:xfrm>
            <a:off x="6553202" y="0"/>
            <a:ext cx="5638801" cy="6858000"/>
          </a:xfrm>
        </p:spPr>
      </p:pic>
      <p:sp>
        <p:nvSpPr>
          <p:cNvPr id="5" name="Text Placeholder 4">
            <a:extLst>
              <a:ext uri="{FF2B5EF4-FFF2-40B4-BE49-F238E27FC236}">
                <a16:creationId xmlns:a16="http://schemas.microsoft.com/office/drawing/2014/main" id="{9B77702F-E69D-D02C-B46A-3261DE86AF78}"/>
              </a:ext>
            </a:extLst>
          </p:cNvPr>
          <p:cNvSpPr>
            <a:spLocks noGrp="1" noRot="1" noMove="1" noResize="1" noEditPoints="1" noAdjustHandles="1" noChangeArrowheads="1" noChangeShapeType="1"/>
          </p:cNvSpPr>
          <p:nvPr>
            <p:ph type="body" sz="quarter" idx="15"/>
          </p:nvPr>
        </p:nvSpPr>
        <p:spPr/>
        <p:txBody>
          <a:bodyPr/>
          <a:lstStyle/>
          <a:p>
            <a:endParaRPr lang="en-NO"/>
          </a:p>
        </p:txBody>
      </p:sp>
    </p:spTree>
    <p:extLst>
      <p:ext uri="{BB962C8B-B14F-4D97-AF65-F5344CB8AC3E}">
        <p14:creationId xmlns:p14="http://schemas.microsoft.com/office/powerpoint/2010/main" val="30448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83D90-9F1A-3E7D-7A99-BF6A15F0F7A4}"/>
            </a:ext>
          </a:extLst>
        </p:cNvPr>
        <p:cNvGrpSpPr/>
        <p:nvPr/>
      </p:nvGrpSpPr>
      <p:grpSpPr>
        <a:xfrm>
          <a:off x="0" y="0"/>
          <a:ext cx="0" cy="0"/>
          <a:chOff x="0" y="0"/>
          <a:chExt cx="0" cy="0"/>
        </a:xfrm>
      </p:grpSpPr>
      <p:pic>
        <p:nvPicPr>
          <p:cNvPr id="5" name="Picture Placeholder 4" descr="A waterfall in the mountains&#10;&#10;Description automatically generated">
            <a:extLst>
              <a:ext uri="{FF2B5EF4-FFF2-40B4-BE49-F238E27FC236}">
                <a16:creationId xmlns:a16="http://schemas.microsoft.com/office/drawing/2014/main" id="{3BC9F721-4788-45D0-1223-F5FEF149554B}"/>
              </a:ext>
            </a:extLst>
          </p:cNvPr>
          <p:cNvPicPr>
            <a:picLocks noGrp="1" noRot="1" noChangeAspect="1" noMove="1" noResize="1" noEditPoints="1" noAdjustHandles="1" noChangeArrowheads="1" noChangeShapeType="1" noCrop="1"/>
          </p:cNvPicPr>
          <p:nvPr>
            <p:ph type="pic" sz="quarter" idx="14"/>
          </p:nvPr>
        </p:nvPicPr>
        <p:blipFill>
          <a:blip r:embed="rId3"/>
          <a:srcRect l="20866" r="27728"/>
          <a:stretch/>
        </p:blipFill>
        <p:spPr>
          <a:xfrm>
            <a:off x="5924552" y="0"/>
            <a:ext cx="6267451" cy="6858000"/>
          </a:xfrm>
        </p:spPr>
      </p:pic>
      <p:sp>
        <p:nvSpPr>
          <p:cNvPr id="12" name="Title 1">
            <a:extLst>
              <a:ext uri="{FF2B5EF4-FFF2-40B4-BE49-F238E27FC236}">
                <a16:creationId xmlns:a16="http://schemas.microsoft.com/office/drawing/2014/main" id="{5CFB4345-B9E1-685F-F049-8C91A3DD4484}"/>
              </a:ext>
            </a:extLst>
          </p:cNvPr>
          <p:cNvSpPr>
            <a:spLocks noGrp="1" noRot="1" noMove="1" noResize="1" noEditPoints="1" noAdjustHandles="1" noChangeArrowheads="1" noChangeShapeType="1"/>
          </p:cNvSpPr>
          <p:nvPr>
            <p:ph type="ctrTitle"/>
          </p:nvPr>
        </p:nvSpPr>
        <p:spPr>
          <a:xfrm>
            <a:off x="695327" y="787302"/>
            <a:ext cx="4660447" cy="1547906"/>
          </a:xfrm>
        </p:spPr>
        <p:txBody>
          <a:bodyPr/>
          <a:lstStyle/>
          <a:p>
            <a:r>
              <a:rPr lang="nb-NO" sz="5000" dirty="0"/>
              <a:t>Det handler om</a:t>
            </a:r>
            <a:br>
              <a:rPr lang="nb-NO" sz="5000" dirty="0"/>
            </a:br>
            <a:r>
              <a:rPr lang="nb-NO" sz="5000" dirty="0"/>
              <a:t>å være trygg</a:t>
            </a:r>
          </a:p>
        </p:txBody>
      </p:sp>
      <p:sp>
        <p:nvSpPr>
          <p:cNvPr id="14" name="Subtitle 2">
            <a:extLst>
              <a:ext uri="{FF2B5EF4-FFF2-40B4-BE49-F238E27FC236}">
                <a16:creationId xmlns:a16="http://schemas.microsoft.com/office/drawing/2014/main" id="{50034EDB-0519-AA4F-75B1-0AEB7E51BE9B}"/>
              </a:ext>
            </a:extLst>
          </p:cNvPr>
          <p:cNvSpPr>
            <a:spLocks noGrp="1" noRot="1" noMove="1" noResize="1" noEditPoints="1" noAdjustHandles="1" noChangeArrowheads="1" noChangeShapeType="1"/>
          </p:cNvSpPr>
          <p:nvPr>
            <p:ph type="subTitle" idx="1"/>
          </p:nvPr>
        </p:nvSpPr>
        <p:spPr>
          <a:xfrm>
            <a:off x="695327" y="2943910"/>
            <a:ext cx="4660447" cy="2931858"/>
          </a:xfrm>
        </p:spPr>
        <p:txBody>
          <a:bodyPr/>
          <a:lstStyle/>
          <a:p>
            <a:pPr marL="133350" marR="0" lvl="0" indent="-133350" algn="l" defTabSz="914400" rtl="0" eaLnBrk="1" fontAlgn="base" latinLnBrk="0" hangingPunct="1">
              <a:lnSpc>
                <a:spcPct val="93000"/>
              </a:lnSpc>
              <a:spcBef>
                <a:spcPts val="0"/>
              </a:spcBef>
              <a:spcAft>
                <a:spcPct val="0"/>
              </a:spcAft>
              <a:buClr>
                <a:srgbClr val="333333"/>
              </a:buClr>
              <a:buSzPct val="110000"/>
              <a:buFontTx/>
              <a:buNone/>
              <a:defRPr/>
            </a:pPr>
            <a:r>
              <a:rPr kumimoji="0" lang="nb-NO" sz="1800" i="0" u="none" strike="noStrike" kern="1200" cap="none" spc="0" normalizeH="0" baseline="0" noProof="0" dirty="0">
                <a:ln>
                  <a:noFill/>
                </a:ln>
                <a:effectLst/>
                <a:uLnTx/>
                <a:uFillTx/>
                <a:latin typeface="27 Sans" panose="02000000000000000000" pitchFamily="2" charset="77"/>
                <a:ea typeface="+mn-ea"/>
                <a:cs typeface="+mn-cs"/>
              </a:rPr>
              <a:t>Tre fokusområder i vår </a:t>
            </a:r>
            <a:r>
              <a:rPr kumimoji="0" lang="nb-NO" sz="1800" i="0" u="none" strike="noStrike" kern="1200" cap="none" spc="0" normalizeH="0" baseline="0" noProof="0" dirty="0" err="1">
                <a:ln>
                  <a:noFill/>
                </a:ln>
                <a:effectLst/>
                <a:uLnTx/>
                <a:uFillTx/>
                <a:latin typeface="27 Sans" panose="02000000000000000000" pitchFamily="2" charset="77"/>
                <a:ea typeface="+mn-ea"/>
                <a:cs typeface="+mn-cs"/>
              </a:rPr>
              <a:t>bærekraftsstrategi</a:t>
            </a:r>
            <a:r>
              <a:rPr kumimoji="0" lang="nb-NO" sz="1800" i="0" u="none" strike="noStrike" kern="1200" cap="none" spc="0" normalizeH="0" baseline="0" noProof="0" dirty="0">
                <a:ln>
                  <a:noFill/>
                </a:ln>
                <a:effectLst/>
                <a:uLnTx/>
                <a:uFillTx/>
                <a:latin typeface="27 Sans" panose="02000000000000000000" pitchFamily="2" charset="77"/>
                <a:ea typeface="+mn-ea"/>
                <a:cs typeface="+mn-cs"/>
              </a:rPr>
              <a:t>:</a:t>
            </a:r>
            <a:br>
              <a:rPr kumimoji="0" lang="nb-NO" sz="1800" i="0" u="none" strike="noStrike" kern="1200" cap="none" spc="0" normalizeH="0" baseline="0" noProof="0" dirty="0">
                <a:ln>
                  <a:noFill/>
                </a:ln>
                <a:effectLst/>
                <a:uLnTx/>
                <a:uFillTx/>
                <a:latin typeface="27 Sans" panose="02000000000000000000" pitchFamily="2" charset="77"/>
                <a:ea typeface="+mn-ea"/>
                <a:cs typeface="+mn-cs"/>
              </a:rPr>
            </a:br>
            <a:endParaRPr kumimoji="0" lang="nb-NO" sz="1800" i="0" u="none" strike="noStrike" kern="1200" cap="none" spc="0" normalizeH="0" baseline="0" noProof="0" dirty="0">
              <a:ln>
                <a:noFill/>
              </a:ln>
              <a:effectLst/>
              <a:uLnTx/>
              <a:uFillTx/>
              <a:latin typeface="27 Sans" panose="02000000000000000000" pitchFamily="2" charset="77"/>
              <a:ea typeface="+mn-ea"/>
              <a:cs typeface="+mn-cs"/>
            </a:endParaRPr>
          </a:p>
          <a:p>
            <a:pPr marL="133350" marR="0" lvl="0" indent="-133350" algn="l" defTabSz="914400" rtl="0" eaLnBrk="1" fontAlgn="base" latinLnBrk="0" hangingPunct="1">
              <a:lnSpc>
                <a:spcPct val="93000"/>
              </a:lnSpc>
              <a:spcBef>
                <a:spcPts val="0"/>
              </a:spcBef>
              <a:spcAft>
                <a:spcPct val="0"/>
              </a:spcAft>
              <a:buClr>
                <a:srgbClr val="333333"/>
              </a:buClr>
              <a:buSzPct val="110000"/>
              <a:buFontTx/>
              <a:buNone/>
              <a:defRPr/>
            </a:pPr>
            <a:r>
              <a:rPr kumimoji="0" lang="nb-NO" sz="1800" b="1" i="0" u="none" strike="noStrike" kern="1200" cap="none" spc="0" normalizeH="0" baseline="0" noProof="0" dirty="0" err="1">
                <a:ln>
                  <a:noFill/>
                </a:ln>
                <a:effectLst/>
                <a:uLnTx/>
                <a:uFillTx/>
                <a:latin typeface="27 Sans" panose="02000000000000000000" pitchFamily="2" charset="77"/>
                <a:ea typeface="+mn-ea"/>
                <a:cs typeface="+mn-cs"/>
              </a:rPr>
              <a:t>Future-fit</a:t>
            </a:r>
            <a:r>
              <a:rPr kumimoji="0" lang="nb-NO" sz="1800" b="1" i="0" u="none" strike="noStrike" kern="1200" cap="none" spc="0" normalizeH="0" baseline="0" noProof="0" dirty="0">
                <a:ln>
                  <a:noFill/>
                </a:ln>
                <a:effectLst/>
                <a:uLnTx/>
                <a:uFillTx/>
                <a:latin typeface="27 Sans" panose="02000000000000000000" pitchFamily="2" charset="77"/>
                <a:ea typeface="+mn-ea"/>
                <a:cs typeface="+mn-cs"/>
              </a:rPr>
              <a:t> </a:t>
            </a:r>
            <a:r>
              <a:rPr kumimoji="0" lang="nb-NO" sz="1800" b="1" i="0" u="none" strike="noStrike" kern="1200" cap="none" spc="0" normalizeH="0" baseline="0" noProof="0" dirty="0" err="1">
                <a:ln>
                  <a:noFill/>
                </a:ln>
                <a:effectLst/>
                <a:uLnTx/>
                <a:uFillTx/>
                <a:latin typeface="27 Sans" panose="02000000000000000000" pitchFamily="2" charset="77"/>
                <a:ea typeface="+mn-ea"/>
                <a:cs typeface="+mn-cs"/>
              </a:rPr>
              <a:t>products</a:t>
            </a:r>
            <a:endParaRPr kumimoji="0" lang="nb-NO" sz="1800" b="1" i="0" u="none" strike="noStrike" kern="1200" cap="none" spc="0" normalizeH="0" baseline="0" noProof="0" dirty="0">
              <a:ln>
                <a:noFill/>
              </a:ln>
              <a:effectLst/>
              <a:uLnTx/>
              <a:uFillTx/>
              <a:latin typeface="27 Sans" panose="02000000000000000000" pitchFamily="2" charset="77"/>
              <a:ea typeface="+mn-ea"/>
              <a:cs typeface="+mn-cs"/>
            </a:endParaRPr>
          </a:p>
          <a:p>
            <a:pPr marR="0" lvl="0" algn="l" defTabSz="914400" rtl="0" eaLnBrk="1" fontAlgn="base" latinLnBrk="0" hangingPunct="1">
              <a:lnSpc>
                <a:spcPct val="93000"/>
              </a:lnSpc>
              <a:spcBef>
                <a:spcPts val="0"/>
              </a:spcBef>
              <a:spcAft>
                <a:spcPct val="0"/>
              </a:spcAft>
              <a:buClr>
                <a:srgbClr val="333333"/>
              </a:buClr>
              <a:buSzPct val="110000"/>
              <a:defRPr/>
            </a:pPr>
            <a:r>
              <a:rPr lang="nb-NO" sz="1400" dirty="0">
                <a:latin typeface="27SANS-LIGHT" panose="02000000000000000000" pitchFamily="2" charset="77"/>
              </a:rPr>
              <a:t>Vi skal </a:t>
            </a:r>
            <a:r>
              <a:rPr lang="nb-NO" sz="1400" dirty="0" err="1">
                <a:latin typeface="27SANS-LIGHT" panose="02000000000000000000" pitchFamily="2" charset="77"/>
              </a:rPr>
              <a:t>klimatilpasse</a:t>
            </a:r>
            <a:r>
              <a:rPr lang="nb-NO" sz="1400" dirty="0">
                <a:latin typeface="27SANS-LIGHT" panose="02000000000000000000" pitchFamily="2" charset="77"/>
              </a:rPr>
              <a:t> og forebygge skader</a:t>
            </a:r>
            <a:endParaRPr kumimoji="0" lang="nb-NO" sz="1400" b="0" i="0" u="none" strike="noStrike" kern="1200" cap="none" spc="0" normalizeH="0" baseline="0" noProof="0" dirty="0">
              <a:ln>
                <a:noFill/>
              </a:ln>
              <a:effectLst/>
              <a:uLnTx/>
              <a:uFillTx/>
              <a:latin typeface="27SANS-LIGHT" panose="02000000000000000000" pitchFamily="2" charset="77"/>
              <a:ea typeface="+mn-ea"/>
              <a:cs typeface="+mn-cs"/>
            </a:endParaRPr>
          </a:p>
          <a:p>
            <a:pPr marL="133350" marR="0" lvl="0" indent="-133350" algn="l" defTabSz="914400" rtl="0" eaLnBrk="1" fontAlgn="base" latinLnBrk="0" hangingPunct="1">
              <a:lnSpc>
                <a:spcPct val="93000"/>
              </a:lnSpc>
              <a:spcBef>
                <a:spcPts val="0"/>
              </a:spcBef>
              <a:spcAft>
                <a:spcPct val="0"/>
              </a:spcAft>
              <a:buClr>
                <a:srgbClr val="333333"/>
              </a:buClr>
              <a:buSzPct val="110000"/>
              <a:buFontTx/>
              <a:buChar char="-"/>
              <a:defRPr/>
            </a:pPr>
            <a:endParaRPr kumimoji="0" lang="nb-NO" sz="1800" b="0" i="0" u="none" strike="noStrike" kern="1200" cap="none" spc="0" normalizeH="0" baseline="0" noProof="0" dirty="0">
              <a:ln>
                <a:noFill/>
              </a:ln>
              <a:effectLst/>
              <a:uLnTx/>
              <a:uFillTx/>
              <a:latin typeface="27SANS-LIGHT" panose="02000000000000000000" pitchFamily="2" charset="77"/>
              <a:ea typeface="+mn-ea"/>
              <a:cs typeface="+mn-cs"/>
            </a:endParaRPr>
          </a:p>
          <a:p>
            <a:pPr marL="133350" marR="0" lvl="0" indent="-133350" algn="l" defTabSz="914400" rtl="0" eaLnBrk="1" fontAlgn="base" latinLnBrk="0" hangingPunct="1">
              <a:lnSpc>
                <a:spcPct val="93000"/>
              </a:lnSpc>
              <a:spcBef>
                <a:spcPts val="0"/>
              </a:spcBef>
              <a:spcAft>
                <a:spcPct val="0"/>
              </a:spcAft>
              <a:buClr>
                <a:srgbClr val="333333"/>
              </a:buClr>
              <a:buSzPct val="110000"/>
              <a:buFontTx/>
              <a:buNone/>
              <a:defRPr/>
            </a:pPr>
            <a:r>
              <a:rPr kumimoji="0" lang="nb-NO" sz="1800" b="1" i="0" u="none" strike="noStrike" kern="1200" cap="none" spc="0" normalizeH="0" baseline="0" noProof="0" dirty="0">
                <a:ln>
                  <a:noFill/>
                </a:ln>
                <a:effectLst/>
                <a:uLnTx/>
                <a:uFillTx/>
                <a:latin typeface="27 Sans" panose="02000000000000000000" pitchFamily="2" charset="77"/>
                <a:ea typeface="+mn-ea"/>
                <a:cs typeface="+mn-cs"/>
              </a:rPr>
              <a:t>Climate action</a:t>
            </a:r>
          </a:p>
          <a:p>
            <a:pPr defTabSz="914400">
              <a:lnSpc>
                <a:spcPct val="93000"/>
              </a:lnSpc>
              <a:defRPr/>
            </a:pPr>
            <a:r>
              <a:rPr lang="nb-NO" sz="1400" dirty="0">
                <a:solidFill>
                  <a:srgbClr val="424242"/>
                </a:solidFill>
                <a:latin typeface="27SANS-LIGHT"/>
                <a:ea typeface="+mn-lt"/>
                <a:cs typeface="+mn-lt"/>
              </a:rPr>
              <a:t>Vi skal redusere CO2e-utslippene i hele vår verdikjede.</a:t>
            </a:r>
            <a:endParaRPr lang="nb-NO" sz="1400" dirty="0">
              <a:solidFill>
                <a:srgbClr val="424242"/>
              </a:solidFill>
              <a:latin typeface="27SANS-LIGHT"/>
            </a:endParaRPr>
          </a:p>
          <a:p>
            <a:pPr marL="133350" indent="-133350" defTabSz="914400" fontAlgn="base">
              <a:lnSpc>
                <a:spcPct val="93000"/>
              </a:lnSpc>
              <a:spcBef>
                <a:spcPts val="0"/>
              </a:spcBef>
              <a:spcAft>
                <a:spcPct val="0"/>
              </a:spcAft>
              <a:buClr>
                <a:srgbClr val="333333"/>
              </a:buClr>
              <a:buSzPct val="110000"/>
              <a:buFontTx/>
              <a:buChar char="-"/>
              <a:defRPr/>
            </a:pPr>
            <a:endParaRPr lang="nb-NO" sz="1800" b="0" i="0" u="none" strike="noStrike" kern="1200" cap="none" spc="0" normalizeH="0" baseline="0" noProof="0" dirty="0">
              <a:ln>
                <a:noFill/>
              </a:ln>
              <a:effectLst/>
              <a:uLnTx/>
              <a:uFillTx/>
              <a:latin typeface="27SANS-LIGHT" panose="02000000000000000000" pitchFamily="2" charset="77"/>
            </a:endParaRPr>
          </a:p>
          <a:p>
            <a:pPr marL="133350" marR="0" lvl="0" indent="-133350" algn="l" defTabSz="914400" rtl="0" eaLnBrk="1" fontAlgn="base" latinLnBrk="0" hangingPunct="1">
              <a:lnSpc>
                <a:spcPct val="93000"/>
              </a:lnSpc>
              <a:spcBef>
                <a:spcPts val="0"/>
              </a:spcBef>
              <a:spcAft>
                <a:spcPct val="0"/>
              </a:spcAft>
              <a:buClr>
                <a:srgbClr val="333333"/>
              </a:buClr>
              <a:buSzPct val="110000"/>
              <a:buFontTx/>
              <a:buNone/>
              <a:defRPr/>
            </a:pPr>
            <a:r>
              <a:rPr kumimoji="0" lang="nb-NO" sz="1800" b="1" i="0" u="none" strike="noStrike" kern="1200" cap="none" spc="0" normalizeH="0" baseline="0" noProof="0" dirty="0" err="1">
                <a:ln>
                  <a:noFill/>
                </a:ln>
                <a:effectLst/>
                <a:uLnTx/>
                <a:uFillTx/>
                <a:latin typeface="27 Sans" panose="02000000000000000000" pitchFamily="2" charset="77"/>
                <a:ea typeface="+mn-ea"/>
                <a:cs typeface="+mn-cs"/>
              </a:rPr>
              <a:t>Empowering</a:t>
            </a:r>
            <a:r>
              <a:rPr kumimoji="0" lang="nb-NO" sz="1800" b="1" i="0" u="none" strike="noStrike" kern="1200" cap="none" spc="0" normalizeH="0" baseline="0" noProof="0" dirty="0">
                <a:ln>
                  <a:noFill/>
                </a:ln>
                <a:effectLst/>
                <a:uLnTx/>
                <a:uFillTx/>
                <a:latin typeface="27 Sans" panose="02000000000000000000" pitchFamily="2" charset="77"/>
                <a:ea typeface="+mn-ea"/>
                <a:cs typeface="+mn-cs"/>
              </a:rPr>
              <a:t> </a:t>
            </a:r>
            <a:r>
              <a:rPr kumimoji="0" lang="nb-NO" sz="1800" b="1" i="0" u="none" strike="noStrike" kern="1200" cap="none" spc="0" normalizeH="0" baseline="0" noProof="0" dirty="0" err="1">
                <a:ln>
                  <a:noFill/>
                </a:ln>
                <a:effectLst/>
                <a:uLnTx/>
                <a:uFillTx/>
                <a:latin typeface="27 Sans" panose="02000000000000000000" pitchFamily="2" charset="77"/>
                <a:ea typeface="+mn-ea"/>
                <a:cs typeface="+mn-cs"/>
              </a:rPr>
              <a:t>people</a:t>
            </a:r>
            <a:endParaRPr kumimoji="0" lang="nb-NO" sz="1800" b="1" i="0" u="none" strike="noStrike" kern="1200" cap="none" spc="0" normalizeH="0" baseline="0" noProof="0" dirty="0">
              <a:ln>
                <a:noFill/>
              </a:ln>
              <a:effectLst/>
              <a:uLnTx/>
              <a:uFillTx/>
              <a:latin typeface="27 Sans" panose="02000000000000000000" pitchFamily="2" charset="77"/>
              <a:ea typeface="+mn-ea"/>
              <a:cs typeface="+mn-cs"/>
            </a:endParaRPr>
          </a:p>
          <a:p>
            <a:pPr defTabSz="914400">
              <a:lnSpc>
                <a:spcPct val="93000"/>
              </a:lnSpc>
              <a:spcBef>
                <a:spcPts val="0"/>
              </a:spcBef>
              <a:spcAft>
                <a:spcPct val="0"/>
              </a:spcAft>
              <a:defRPr/>
            </a:pPr>
            <a:r>
              <a:rPr lang="nb-NO" sz="1400" dirty="0">
                <a:solidFill>
                  <a:srgbClr val="424242"/>
                </a:solidFill>
                <a:latin typeface="27SANS-LIGHT"/>
                <a:ea typeface="+mn-lt"/>
                <a:cs typeface="+mn-lt"/>
              </a:rPr>
              <a:t>Vi skal bringe alle våre kompetanser i spill og utnytte hele talentmassen i Tryg, slik at vi sammen kan skape trygghet i en verden i endring.</a:t>
            </a:r>
            <a:endParaRPr lang="nb-NO" dirty="0"/>
          </a:p>
        </p:txBody>
      </p:sp>
      <p:sp>
        <p:nvSpPr>
          <p:cNvPr id="16" name="Text Placeholder 4">
            <a:extLst>
              <a:ext uri="{FF2B5EF4-FFF2-40B4-BE49-F238E27FC236}">
                <a16:creationId xmlns:a16="http://schemas.microsoft.com/office/drawing/2014/main" id="{FA7BF1F6-0BD2-5423-FDCF-A1B93A9133C9}"/>
              </a:ext>
            </a:extLst>
          </p:cNvPr>
          <p:cNvSpPr>
            <a:spLocks noGrp="1" noRot="1" noMove="1" noResize="1" noEditPoints="1" noAdjustHandles="1" noChangeArrowheads="1" noChangeShapeType="1"/>
          </p:cNvSpPr>
          <p:nvPr>
            <p:ph type="body" sz="quarter" idx="15"/>
          </p:nvPr>
        </p:nvSpPr>
        <p:spPr>
          <a:xfrm>
            <a:off x="10600535" y="253781"/>
            <a:ext cx="928159" cy="396868"/>
          </a:xfrm>
        </p:spPr>
        <p:txBody>
          <a:bodyPr/>
          <a:lstStyle/>
          <a:p>
            <a:endParaRPr lang="en-US"/>
          </a:p>
        </p:txBody>
      </p:sp>
      <p:pic>
        <p:nvPicPr>
          <p:cNvPr id="9" name="Graphic 8">
            <a:extLst>
              <a:ext uri="{FF2B5EF4-FFF2-40B4-BE49-F238E27FC236}">
                <a16:creationId xmlns:a16="http://schemas.microsoft.com/office/drawing/2014/main" id="{6EF6C264-FFBF-F57D-850E-DEEBCF0C79BA}"/>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rot="21430720">
            <a:off x="2951057" y="2256376"/>
            <a:ext cx="1636987" cy="440050"/>
          </a:xfrm>
          <a:prstGeom prst="rect">
            <a:avLst/>
          </a:prstGeom>
        </p:spPr>
      </p:pic>
      <p:pic>
        <p:nvPicPr>
          <p:cNvPr id="3" name="Bilde 2">
            <a:extLst>
              <a:ext uri="{FF2B5EF4-FFF2-40B4-BE49-F238E27FC236}">
                <a16:creationId xmlns:a16="http://schemas.microsoft.com/office/drawing/2014/main" id="{EFB23439-9454-90A9-28B2-DBF1CD11424B}"/>
              </a:ext>
            </a:extLst>
          </p:cNvPr>
          <p:cNvPicPr>
            <a:picLocks noGrp="1" noRot="1" noChangeAspect="1" noMove="1" noResize="1" noEditPoints="1" noAdjustHandles="1" noChangeArrowheads="1" noChangeShapeType="1" noCrop="1"/>
          </p:cNvPicPr>
          <p:nvPr/>
        </p:nvPicPr>
        <p:blipFill>
          <a:blip r:embed="rId6"/>
          <a:srcRect l="20789" t="1007" r="31177" b="11694"/>
          <a:stretch/>
        </p:blipFill>
        <p:spPr>
          <a:xfrm>
            <a:off x="5569441" y="4752925"/>
            <a:ext cx="1509508" cy="1509508"/>
          </a:xfrm>
          <a:prstGeom prst="ellipse">
            <a:avLst/>
          </a:prstGeom>
        </p:spPr>
      </p:pic>
    </p:spTree>
    <p:extLst>
      <p:ext uri="{BB962C8B-B14F-4D97-AF65-F5344CB8AC3E}">
        <p14:creationId xmlns:p14="http://schemas.microsoft.com/office/powerpoint/2010/main" val="249228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a:extLst>
              <a:ext uri="{FF2B5EF4-FFF2-40B4-BE49-F238E27FC236}">
                <a16:creationId xmlns:a16="http://schemas.microsoft.com/office/drawing/2014/main" id="{B6D6B21E-39D5-539B-6B65-FC7D4A144D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96338" y="4060041"/>
            <a:ext cx="3135313" cy="2891620"/>
          </a:xfrm>
          <a:prstGeom prst="rect">
            <a:avLst/>
          </a:prstGeom>
          <a:noFill/>
          <a:ln>
            <a:noFill/>
          </a:ln>
          <a:effectLst>
            <a:outerShdw dist="50800" dir="54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7" descr="ANd9GcSHqDuNoocYjmVjuhF6e15EmlsIKWiPf3UdPNOstdMTyHr7LKZ1ktpAJPY">
            <a:extLst>
              <a:ext uri="{FF2B5EF4-FFF2-40B4-BE49-F238E27FC236}">
                <a16:creationId xmlns:a16="http://schemas.microsoft.com/office/drawing/2014/main" id="{5C08532C-DA18-BD5F-9944-70697427CA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3053" y="1527380"/>
            <a:ext cx="1720850" cy="21891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148" name="Title 1">
            <a:extLst>
              <a:ext uri="{FF2B5EF4-FFF2-40B4-BE49-F238E27FC236}">
                <a16:creationId xmlns:a16="http://schemas.microsoft.com/office/drawing/2014/main" id="{0BCE9CF4-B6F2-287E-6D12-35FA38BC1F3A}"/>
              </a:ext>
            </a:extLst>
          </p:cNvPr>
          <p:cNvSpPr>
            <a:spLocks noGrp="1"/>
          </p:cNvSpPr>
          <p:nvPr>
            <p:ph type="ctrTitle"/>
          </p:nvPr>
        </p:nvSpPr>
        <p:spPr>
          <a:xfrm>
            <a:off x="523878" y="1081467"/>
            <a:ext cx="7312025" cy="891825"/>
          </a:xfrm>
        </p:spPr>
        <p:txBody>
          <a:bodyPr/>
          <a:lstStyle/>
          <a:p>
            <a:pPr eaLnBrk="1" hangingPunct="1"/>
            <a:r>
              <a:rPr lang="en-US" altLang="nb-NO" sz="3200" dirty="0" err="1"/>
              <a:t>Konseptet</a:t>
            </a:r>
            <a:r>
              <a:rPr lang="en-US" altLang="nb-NO" sz="3200" dirty="0"/>
              <a:t> Tryg </a:t>
            </a:r>
            <a:r>
              <a:rPr lang="en-US" altLang="nb-NO" sz="3200" dirty="0" err="1"/>
              <a:t>Tilbake</a:t>
            </a:r>
            <a:endParaRPr lang="en-US" altLang="nb-NO" sz="3200" dirty="0"/>
          </a:p>
        </p:txBody>
      </p:sp>
      <p:sp>
        <p:nvSpPr>
          <p:cNvPr id="3" name="Content Placeholder 2">
            <a:extLst>
              <a:ext uri="{FF2B5EF4-FFF2-40B4-BE49-F238E27FC236}">
                <a16:creationId xmlns:a16="http://schemas.microsoft.com/office/drawing/2014/main" id="{DFC618F3-E8DF-D70A-8B67-316C0B6D8B30}"/>
              </a:ext>
            </a:extLst>
          </p:cNvPr>
          <p:cNvSpPr>
            <a:spLocks noGrp="1"/>
          </p:cNvSpPr>
          <p:nvPr>
            <p:ph type="subTitle" idx="1"/>
          </p:nvPr>
        </p:nvSpPr>
        <p:spPr>
          <a:xfrm>
            <a:off x="523878" y="1687618"/>
            <a:ext cx="6301583" cy="2028925"/>
          </a:xfrm>
        </p:spPr>
        <p:txBody>
          <a:bodyPr/>
          <a:lstStyle/>
          <a:p>
            <a:pPr eaLnBrk="1" hangingPunct="1">
              <a:defRPr/>
            </a:pPr>
            <a:endParaRPr lang="nb-NO" dirty="0"/>
          </a:p>
          <a:p>
            <a:pPr marL="342900" indent="-342900">
              <a:buFont typeface="Arial" panose="020B0604020202020204" pitchFamily="34" charset="0"/>
              <a:buChar char="•"/>
              <a:defRPr/>
            </a:pPr>
            <a:endParaRPr lang="nb-NO" sz="2000" dirty="0"/>
          </a:p>
          <a:p>
            <a:pPr marL="342900" indent="-342900">
              <a:buFont typeface="Arial" panose="020B0604020202020204" pitchFamily="34" charset="0"/>
              <a:buChar char="•"/>
              <a:defRPr/>
            </a:pPr>
            <a:r>
              <a:rPr lang="nb-NO" sz="2000" dirty="0"/>
              <a:t>Tilbud til alle som på grunn av en skade har fått redusert sin ervervsevne</a:t>
            </a:r>
          </a:p>
          <a:p>
            <a:pPr marL="342900" indent="-342900">
              <a:buFont typeface="Arial" panose="020B0604020202020204" pitchFamily="34" charset="0"/>
              <a:buChar char="•"/>
              <a:defRPr/>
            </a:pPr>
            <a:endParaRPr lang="nb-NO" sz="2000" dirty="0"/>
          </a:p>
          <a:p>
            <a:pPr marL="342900" indent="-342900">
              <a:buFont typeface="Arial" panose="020B0604020202020204" pitchFamily="34" charset="0"/>
              <a:buChar char="•"/>
              <a:defRPr/>
            </a:pPr>
            <a:r>
              <a:rPr lang="nb-NO" sz="2000" dirty="0"/>
              <a:t>Hjelp til å finne veien tilbake til arbeidslivet  </a:t>
            </a:r>
          </a:p>
          <a:p>
            <a:pPr marL="285750" indent="-285750">
              <a:defRPr/>
            </a:pPr>
            <a:endParaRPr lang="nb-NO" sz="2000" dirty="0"/>
          </a:p>
          <a:p>
            <a:pPr marL="342900" indent="-342900">
              <a:buFont typeface="Arial" panose="020B0604020202020204" pitchFamily="34" charset="0"/>
              <a:buChar char="•"/>
              <a:defRPr/>
            </a:pPr>
            <a:r>
              <a:rPr lang="nb-NO" sz="2000" dirty="0"/>
              <a:t>Frivillig (og gratis) for skadelidte å benytte tilbudet</a:t>
            </a:r>
          </a:p>
          <a:p>
            <a:pPr marL="285750" indent="-285750">
              <a:defRPr/>
            </a:pPr>
            <a:endParaRPr lang="nb-NO" sz="2000" dirty="0"/>
          </a:p>
          <a:p>
            <a:pPr marL="342900" indent="-342900">
              <a:buFont typeface="Arial" panose="020B0604020202020204" pitchFamily="34" charset="0"/>
              <a:buChar char="•"/>
              <a:defRPr/>
            </a:pPr>
            <a:r>
              <a:rPr lang="nb-NO" sz="2000" dirty="0"/>
              <a:t>Kan være enkle ting eller mer omfattende bistand</a:t>
            </a:r>
          </a:p>
          <a:p>
            <a:pPr marL="285750" indent="-285750">
              <a:defRPr/>
            </a:pPr>
            <a:endParaRPr lang="nb-NO" sz="2000" dirty="0"/>
          </a:p>
          <a:p>
            <a:pPr marL="223833" lvl="1" indent="0">
              <a:buNone/>
              <a:defRPr/>
            </a:pPr>
            <a:endParaRPr lang="nb-NO" dirty="0"/>
          </a:p>
          <a:p>
            <a:pPr marL="285750" indent="-285750">
              <a:defRPr/>
            </a:pPr>
            <a:endParaRPr lang="nb-NO" dirty="0"/>
          </a:p>
          <a:p>
            <a:pPr marL="285750" indent="-285750">
              <a:defRPr/>
            </a:pPr>
            <a:endParaRPr lang="nb-NO" dirty="0"/>
          </a:p>
          <a:p>
            <a:pPr marL="285750" indent="-285750">
              <a:defRPr/>
            </a:pPr>
            <a:endParaRPr lang="nb-NO" dirty="0"/>
          </a:p>
          <a:p>
            <a:pPr marL="285750" indent="-285750">
              <a:defRPr/>
            </a:pPr>
            <a:endParaRPr lang="en-US" sz="1800" dirty="0"/>
          </a:p>
          <a:p>
            <a:pPr marL="285750" indent="-285750">
              <a:defRPr/>
            </a:pPr>
            <a:r>
              <a:rPr lang="nb-NO" b="1" dirty="0"/>
              <a:t> </a:t>
            </a:r>
          </a:p>
          <a:p>
            <a:pPr marL="285750" indent="-285750">
              <a:defRPr/>
            </a:pPr>
            <a:endParaRPr lang="nb-NO" dirty="0"/>
          </a:p>
          <a:p>
            <a:pPr marL="285750" indent="-285750">
              <a:defRPr/>
            </a:pPr>
            <a:endParaRPr lang="nb-NO" dirty="0"/>
          </a:p>
          <a:p>
            <a:pPr lvl="1" indent="0">
              <a:buNone/>
              <a:defRPr/>
            </a:pPr>
            <a:endParaRPr lang="nb-NO" sz="1400" dirty="0"/>
          </a:p>
          <a:p>
            <a:pPr lvl="1" indent="0">
              <a:buNone/>
              <a:defRPr/>
            </a:pPr>
            <a:endParaRPr lang="nb-NO" sz="1200" dirty="0"/>
          </a:p>
          <a:p>
            <a:pPr eaLnBrk="1" hangingPunct="1">
              <a:defRPr/>
            </a:pPr>
            <a:endParaRPr lang="en-US" dirty="0"/>
          </a:p>
        </p:txBody>
      </p:sp>
      <p:sp>
        <p:nvSpPr>
          <p:cNvPr id="2" name="Text Placeholder 1">
            <a:extLst>
              <a:ext uri="{FF2B5EF4-FFF2-40B4-BE49-F238E27FC236}">
                <a16:creationId xmlns:a16="http://schemas.microsoft.com/office/drawing/2014/main" id="{F2FFDDF2-5F3A-1189-3779-C1ECE4CA6CCC}"/>
              </a:ext>
            </a:extLst>
          </p:cNvPr>
          <p:cNvSpPr>
            <a:spLocks noGrp="1"/>
          </p:cNvSpPr>
          <p:nvPr>
            <p:ph type="body" sz="quarter" idx="13"/>
          </p:nvPr>
        </p:nvSpPr>
        <p:spPr/>
        <p:txBody>
          <a:bodyPr/>
          <a:lstStyle/>
          <a:p>
            <a:endParaRPr lang="nb-NO" dirty="0"/>
          </a:p>
        </p:txBody>
      </p:sp>
      <p:sp>
        <p:nvSpPr>
          <p:cNvPr id="6150" name="Date Placeholder 3">
            <a:extLst>
              <a:ext uri="{FF2B5EF4-FFF2-40B4-BE49-F238E27FC236}">
                <a16:creationId xmlns:a16="http://schemas.microsoft.com/office/drawing/2014/main" id="{6CF9DB9C-D3AD-61D8-09A7-2F0C2924696F}"/>
              </a:ext>
            </a:extLst>
          </p:cNvPr>
          <p:cNvSpPr>
            <a:spLocks noGrp="1"/>
          </p:cNvSpPr>
          <p:nvPr>
            <p:ph type="dt" sz="half" idx="14"/>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fld id="{B84CE64A-73BF-46E9-AD82-44D28F046887}" type="datetime4">
              <a:rPr lang="nb-NO" altLang="en-US" sz="800">
                <a:solidFill>
                  <a:srgbClr val="5A5A5A"/>
                </a:solidFill>
              </a:rPr>
              <a:pPr/>
              <a:t>12. mars 2025</a:t>
            </a:fld>
            <a:endParaRPr lang="nb-NO" altLang="en-US" sz="800">
              <a:solidFill>
                <a:srgbClr val="5A5A5A"/>
              </a:solidFill>
            </a:endParaRPr>
          </a:p>
        </p:txBody>
      </p:sp>
      <p:sp>
        <p:nvSpPr>
          <p:cNvPr id="6151" name="Slide Number Placeholder 4">
            <a:extLst>
              <a:ext uri="{FF2B5EF4-FFF2-40B4-BE49-F238E27FC236}">
                <a16:creationId xmlns:a16="http://schemas.microsoft.com/office/drawing/2014/main" id="{28647A3F-AE0B-9C6C-894A-EF2D8EC1E1A2}"/>
              </a:ext>
            </a:extLst>
          </p:cNvPr>
          <p:cNvSpPr>
            <a:spLocks noGrp="1"/>
          </p:cNvSpPr>
          <p:nvPr>
            <p:ph type="sldNum" sz="quarter" idx="16"/>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fld id="{0BF093A3-C298-48F1-8B82-1819E8D999D1}" type="slidenum">
              <a:rPr lang="nb-NO" altLang="en-US" sz="800"/>
              <a:pPr/>
              <a:t>7</a:t>
            </a:fld>
            <a:endParaRPr lang="nb-NO" altLang="en-US" sz="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DD1BF-DDFF-7F10-74CF-B7C54970D294}"/>
              </a:ext>
            </a:extLst>
          </p:cNvPr>
          <p:cNvSpPr>
            <a:spLocks noGrp="1"/>
          </p:cNvSpPr>
          <p:nvPr>
            <p:ph type="ctrTitle"/>
          </p:nvPr>
        </p:nvSpPr>
        <p:spPr>
          <a:xfrm>
            <a:off x="802332" y="659354"/>
            <a:ext cx="7312025" cy="702946"/>
          </a:xfrm>
        </p:spPr>
        <p:txBody>
          <a:bodyPr/>
          <a:lstStyle/>
          <a:p>
            <a:r>
              <a:rPr lang="nb-NO" sz="3200" dirty="0"/>
              <a:t>Samarbeidspartner </a:t>
            </a:r>
            <a:r>
              <a:rPr lang="nb-NO" sz="3200" dirty="0" err="1"/>
              <a:t>Grønneviken</a:t>
            </a:r>
            <a:r>
              <a:rPr lang="nb-NO" sz="3200" dirty="0"/>
              <a:t> AS</a:t>
            </a:r>
          </a:p>
        </p:txBody>
      </p:sp>
      <p:sp>
        <p:nvSpPr>
          <p:cNvPr id="3" name="Subtitle 2">
            <a:extLst>
              <a:ext uri="{FF2B5EF4-FFF2-40B4-BE49-F238E27FC236}">
                <a16:creationId xmlns:a16="http://schemas.microsoft.com/office/drawing/2014/main" id="{57F83C80-847E-9138-DEED-310F2FCF95F0}"/>
              </a:ext>
            </a:extLst>
          </p:cNvPr>
          <p:cNvSpPr>
            <a:spLocks noGrp="1"/>
          </p:cNvSpPr>
          <p:nvPr>
            <p:ph type="subTitle" idx="1"/>
          </p:nvPr>
        </p:nvSpPr>
        <p:spPr>
          <a:xfrm>
            <a:off x="802332" y="1567437"/>
            <a:ext cx="6301583" cy="2028925"/>
          </a:xfrm>
        </p:spPr>
        <p:txBody>
          <a:bodyPr/>
          <a:lstStyle/>
          <a:p>
            <a:pPr marL="342900" indent="-342900">
              <a:buFont typeface="Arial" panose="020B0604020202020204" pitchFamily="34" charset="0"/>
              <a:buChar char="•"/>
            </a:pPr>
            <a:r>
              <a:rPr lang="nb-NO" sz="2000" dirty="0"/>
              <a:t>Arbeids- og inkluderingsbedrift med lang erfaring </a:t>
            </a:r>
          </a:p>
          <a:p>
            <a:pPr marL="342900" indent="-342900">
              <a:buFont typeface="Arial" panose="020B0604020202020204" pitchFamily="34" charset="0"/>
              <a:buChar char="•"/>
            </a:pPr>
            <a:endParaRPr lang="nb-NO" sz="2000" dirty="0"/>
          </a:p>
          <a:p>
            <a:pPr marL="342900" indent="-342900">
              <a:buFont typeface="Arial" panose="020B0604020202020204" pitchFamily="34" charset="0"/>
              <a:buChar char="•"/>
            </a:pPr>
            <a:r>
              <a:rPr lang="nb-NO" sz="2000" dirty="0"/>
              <a:t>Kan bistå med:</a:t>
            </a:r>
          </a:p>
          <a:p>
            <a:pPr marL="800089" lvl="1" indent="-342900" algn="l">
              <a:buFont typeface="Arial" panose="020B0604020202020204" pitchFamily="34" charset="0"/>
              <a:buChar char="•"/>
            </a:pPr>
            <a:r>
              <a:rPr lang="nb-NO" dirty="0"/>
              <a:t>Arbeidsevnevurdering</a:t>
            </a:r>
          </a:p>
          <a:p>
            <a:pPr marL="800089" lvl="1" indent="-342900" algn="l">
              <a:buFont typeface="Arial" panose="020B0604020202020204" pitchFamily="34" charset="0"/>
              <a:buChar char="•"/>
            </a:pPr>
            <a:r>
              <a:rPr lang="nb-NO" dirty="0"/>
              <a:t>Karriereveiledning og kompetansekartlegging</a:t>
            </a:r>
          </a:p>
          <a:p>
            <a:pPr marL="800089" lvl="1" indent="-342900" algn="l">
              <a:buFont typeface="Arial" panose="020B0604020202020204" pitchFamily="34" charset="0"/>
              <a:buChar char="•"/>
            </a:pPr>
            <a:r>
              <a:rPr lang="nb-NO" dirty="0"/>
              <a:t>Tilrettelegging og inkludering på arbeidsplassen</a:t>
            </a:r>
          </a:p>
          <a:p>
            <a:pPr marL="800089" lvl="1" indent="-342900" algn="l">
              <a:buFont typeface="Arial" panose="020B0604020202020204" pitchFamily="34" charset="0"/>
              <a:buChar char="•"/>
            </a:pPr>
            <a:r>
              <a:rPr lang="nb-NO" dirty="0"/>
              <a:t>Omstilling på arbeidsplassen</a:t>
            </a:r>
          </a:p>
          <a:p>
            <a:pPr marL="800089" lvl="1" indent="-342900" algn="l">
              <a:buFont typeface="Arial" panose="020B0604020202020204" pitchFamily="34" charset="0"/>
              <a:buChar char="•"/>
            </a:pPr>
            <a:r>
              <a:rPr lang="nb-NO" dirty="0"/>
              <a:t>Helserelaterte ordninger og tilbud </a:t>
            </a:r>
          </a:p>
          <a:p>
            <a:pPr marL="342900" indent="-342900">
              <a:buFont typeface="Arial" panose="020B0604020202020204" pitchFamily="34" charset="0"/>
              <a:buChar char="•"/>
            </a:pPr>
            <a:endParaRPr lang="nb-NO" sz="2000" dirty="0"/>
          </a:p>
          <a:p>
            <a:pPr marL="342900" indent="-342900">
              <a:buFont typeface="Arial" panose="020B0604020202020204" pitchFamily="34" charset="0"/>
              <a:buChar char="•"/>
            </a:pPr>
            <a:r>
              <a:rPr lang="nb-NO" sz="2000" dirty="0"/>
              <a:t>Individtilpasset plan </a:t>
            </a:r>
          </a:p>
          <a:p>
            <a:pPr marL="342900" indent="-342900">
              <a:buFont typeface="Arial" panose="020B0604020202020204" pitchFamily="34" charset="0"/>
              <a:buChar char="•"/>
            </a:pPr>
            <a:endParaRPr lang="nb-NO" sz="2000" dirty="0"/>
          </a:p>
          <a:p>
            <a:pPr marL="342900" indent="-342900">
              <a:buFont typeface="Arial" panose="020B0604020202020204" pitchFamily="34" charset="0"/>
              <a:buChar char="•"/>
            </a:pPr>
            <a:r>
              <a:rPr lang="nb-NO" sz="2000" dirty="0"/>
              <a:t>Tilbakeføring til egen arbeidsplass eller ny hos arbeidsgiver</a:t>
            </a:r>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p:txBody>
      </p:sp>
      <p:sp>
        <p:nvSpPr>
          <p:cNvPr id="9" name="Text Placeholder 8">
            <a:extLst>
              <a:ext uri="{FF2B5EF4-FFF2-40B4-BE49-F238E27FC236}">
                <a16:creationId xmlns:a16="http://schemas.microsoft.com/office/drawing/2014/main" id="{9DD2994F-6A89-6990-82F8-D1AE2D2F0D8B}"/>
              </a:ext>
            </a:extLst>
          </p:cNvPr>
          <p:cNvSpPr>
            <a:spLocks noGrp="1"/>
          </p:cNvSpPr>
          <p:nvPr>
            <p:ph type="body" sz="quarter" idx="13"/>
          </p:nvPr>
        </p:nvSpPr>
        <p:spPr/>
        <p:txBody>
          <a:bodyPr/>
          <a:lstStyle/>
          <a:p>
            <a:endParaRPr lang="nb-NO" dirty="0"/>
          </a:p>
        </p:txBody>
      </p:sp>
    </p:spTree>
    <p:extLst>
      <p:ext uri="{BB962C8B-B14F-4D97-AF65-F5344CB8AC3E}">
        <p14:creationId xmlns:p14="http://schemas.microsoft.com/office/powerpoint/2010/main" val="311960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E580E-73A4-CD05-3F76-C4691D88FCE3}"/>
              </a:ext>
            </a:extLst>
          </p:cNvPr>
          <p:cNvSpPr>
            <a:spLocks noGrp="1"/>
          </p:cNvSpPr>
          <p:nvPr>
            <p:ph type="ctrTitle"/>
          </p:nvPr>
        </p:nvSpPr>
        <p:spPr>
          <a:xfrm>
            <a:off x="695323" y="452215"/>
            <a:ext cx="6301583" cy="760109"/>
          </a:xfrm>
        </p:spPr>
        <p:txBody>
          <a:bodyPr/>
          <a:lstStyle/>
          <a:p>
            <a:r>
              <a:rPr lang="nb-NO" sz="3200" dirty="0"/>
              <a:t>Prosess-skisse </a:t>
            </a:r>
            <a:r>
              <a:rPr lang="nb-NO" sz="3200" dirty="0" err="1"/>
              <a:t>Grønneviken</a:t>
            </a:r>
            <a:r>
              <a:rPr lang="nb-NO" sz="3200" dirty="0"/>
              <a:t> </a:t>
            </a:r>
          </a:p>
        </p:txBody>
      </p:sp>
      <p:sp>
        <p:nvSpPr>
          <p:cNvPr id="3" name="Subtitle 2">
            <a:extLst>
              <a:ext uri="{FF2B5EF4-FFF2-40B4-BE49-F238E27FC236}">
                <a16:creationId xmlns:a16="http://schemas.microsoft.com/office/drawing/2014/main" id="{0EFBEAF5-1A36-8C4E-8936-35BFCFE79C76}"/>
              </a:ext>
            </a:extLst>
          </p:cNvPr>
          <p:cNvSpPr>
            <a:spLocks noGrp="1"/>
          </p:cNvSpPr>
          <p:nvPr>
            <p:ph type="subTitle" idx="1"/>
          </p:nvPr>
        </p:nvSpPr>
        <p:spPr>
          <a:xfrm>
            <a:off x="695323" y="1489301"/>
            <a:ext cx="7787196" cy="4916484"/>
          </a:xfrm>
        </p:spPr>
        <p:txBody>
          <a:bodyPr/>
          <a:lstStyle/>
          <a:p>
            <a:pPr marL="342900" indent="-342900">
              <a:buFont typeface="Arial" panose="020B0604020202020204" pitchFamily="34" charset="0"/>
              <a:buChar char="•"/>
            </a:pPr>
            <a:r>
              <a:rPr lang="nb-NO" dirty="0"/>
              <a:t>Tryg vurderer om saken er egnet, men det er lov for advokat /medhjelper å foreslå bistand fra </a:t>
            </a:r>
            <a:r>
              <a:rPr lang="nb-NO" dirty="0" err="1"/>
              <a:t>Grønneviken</a:t>
            </a:r>
            <a:endParaRPr lang="nb-NO" dirty="0"/>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r>
              <a:rPr lang="nb-NO" dirty="0"/>
              <a:t>Tryg søker saken inn til </a:t>
            </a:r>
            <a:r>
              <a:rPr lang="nb-NO" dirty="0" err="1"/>
              <a:t>Grønneviken</a:t>
            </a:r>
            <a:endParaRPr lang="nb-NO" dirty="0"/>
          </a:p>
          <a:p>
            <a:pPr marL="800089" lvl="1" indent="-342900" algn="l">
              <a:buFont typeface="Arial" panose="020B0604020202020204" pitchFamily="34" charset="0"/>
              <a:buChar char="•"/>
            </a:pPr>
            <a:r>
              <a:rPr lang="nb-NO" dirty="0"/>
              <a:t>Anonymt (for å undersøke om </a:t>
            </a:r>
            <a:r>
              <a:rPr lang="nb-NO" dirty="0" err="1"/>
              <a:t>Grønneviken</a:t>
            </a:r>
            <a:r>
              <a:rPr lang="nb-NO" dirty="0"/>
              <a:t> kan bistå og med eventuelt med hva)</a:t>
            </a:r>
          </a:p>
          <a:p>
            <a:pPr marL="800089" lvl="1" indent="-342900" algn="l">
              <a:buFont typeface="Arial" panose="020B0604020202020204" pitchFamily="34" charset="0"/>
              <a:buChar char="•"/>
            </a:pPr>
            <a:r>
              <a:rPr lang="nb-NO" dirty="0"/>
              <a:t>Etter enighet med skadelidt (skadelidtes advokat)</a:t>
            </a:r>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r>
              <a:rPr lang="nb-NO" dirty="0"/>
              <a:t>Oppstart innen 10 virkedager</a:t>
            </a:r>
          </a:p>
          <a:p>
            <a:pPr marL="800089" lvl="1" indent="-342900" algn="l">
              <a:buFont typeface="Arial" panose="020B0604020202020204" pitchFamily="34" charset="0"/>
              <a:buChar char="•"/>
            </a:pPr>
            <a:endParaRPr lang="nb-NO" dirty="0"/>
          </a:p>
          <a:p>
            <a:pPr marL="342900" indent="-342900">
              <a:buFont typeface="Arial" panose="020B0604020202020204" pitchFamily="34" charset="0"/>
              <a:buChar char="•"/>
            </a:pPr>
            <a:r>
              <a:rPr lang="nb-NO" dirty="0" err="1"/>
              <a:t>Grønneviken</a:t>
            </a:r>
            <a:r>
              <a:rPr lang="nb-NO" dirty="0"/>
              <a:t> følger opp skadelidte</a:t>
            </a:r>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r>
              <a:rPr lang="nb-NO" dirty="0"/>
              <a:t>Sluttrapport til Tryg</a:t>
            </a:r>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p:txBody>
      </p:sp>
      <p:sp>
        <p:nvSpPr>
          <p:cNvPr id="4" name="Picture Placeholder 3">
            <a:extLst>
              <a:ext uri="{FF2B5EF4-FFF2-40B4-BE49-F238E27FC236}">
                <a16:creationId xmlns:a16="http://schemas.microsoft.com/office/drawing/2014/main" id="{04BA01A9-8F0C-0AD1-6C46-7060631C14F6}"/>
              </a:ext>
            </a:extLst>
          </p:cNvPr>
          <p:cNvSpPr>
            <a:spLocks noGrp="1"/>
          </p:cNvSpPr>
          <p:nvPr>
            <p:ph type="pic" sz="quarter" idx="14"/>
          </p:nvPr>
        </p:nvSpPr>
        <p:spPr>
          <a:xfrm>
            <a:off x="8403704" y="0"/>
            <a:ext cx="5638801" cy="6858000"/>
          </a:xfrm>
        </p:spPr>
        <p:txBody>
          <a:bodyPr/>
          <a:lstStyle/>
          <a:p>
            <a:endParaRPr lang="nb-NO"/>
          </a:p>
        </p:txBody>
      </p:sp>
      <p:sp>
        <p:nvSpPr>
          <p:cNvPr id="5" name="Text Placeholder 4">
            <a:extLst>
              <a:ext uri="{FF2B5EF4-FFF2-40B4-BE49-F238E27FC236}">
                <a16:creationId xmlns:a16="http://schemas.microsoft.com/office/drawing/2014/main" id="{23D0CB95-196E-73C8-E84A-A5F44E21AC41}"/>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404210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ryg">
  <a:themeElements>
    <a:clrScheme name="Tryg">
      <a:dk1>
        <a:srgbClr val="424242"/>
      </a:dk1>
      <a:lt1>
        <a:srgbClr val="FFFFFF"/>
      </a:lt1>
      <a:dk2>
        <a:srgbClr val="AA0303"/>
      </a:dk2>
      <a:lt2>
        <a:srgbClr val="F0ECE4"/>
      </a:lt2>
      <a:accent1>
        <a:srgbClr val="CE0303"/>
      </a:accent1>
      <a:accent2>
        <a:srgbClr val="767676"/>
      </a:accent2>
      <a:accent3>
        <a:srgbClr val="DAD0BE"/>
      </a:accent3>
      <a:accent4>
        <a:srgbClr val="005C77"/>
      </a:accent4>
      <a:accent5>
        <a:srgbClr val="ECBE09"/>
      </a:accent5>
      <a:accent6>
        <a:srgbClr val="3C7749"/>
      </a:accent6>
      <a:hlink>
        <a:srgbClr val="105B64"/>
      </a:hlink>
      <a:folHlink>
        <a:srgbClr val="575756"/>
      </a:folHlink>
    </a:clrScheme>
    <a:fontScheme name="27 Sans Tryg">
      <a:majorFont>
        <a:latin typeface="27 Sans"/>
        <a:ea typeface=""/>
        <a:cs typeface=""/>
      </a:majorFont>
      <a:minorFont>
        <a:latin typeface="27 Sans"/>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dirty="0" err="1" smtClean="0"/>
        </a:defPPr>
      </a:lstStyle>
      <a:style>
        <a:lnRef idx="2">
          <a:schemeClr val="accent1">
            <a:shade val="15000"/>
          </a:schemeClr>
        </a:lnRef>
        <a:fillRef idx="1">
          <a:schemeClr val="accent1"/>
        </a:fillRef>
        <a:effectRef idx="0">
          <a:schemeClr val="accent1"/>
        </a:effectRef>
        <a:fontRef idx="minor">
          <a:schemeClr val="lt1"/>
        </a:fontRef>
      </a:style>
    </a:spDef>
    <a:txDef>
      <a:spPr>
        <a:noFill/>
        <a:ln w="6350">
          <a:noFill/>
        </a:ln>
        <a:effectLst/>
      </a:spPr>
      <a:bodyPr wrap="square" lIns="0" tIns="0" rIns="0" bIns="0" rtlCol="0"/>
      <a:lstStyle/>
      <a:style>
        <a:lnRef idx="0">
          <a:schemeClr val="accent1"/>
        </a:lnRef>
        <a:fillRef idx="0">
          <a:schemeClr val="accent1"/>
        </a:fillRef>
        <a:effectRef idx="0">
          <a:schemeClr val="accent1"/>
        </a:effectRef>
        <a:fontRef idx="minor">
          <a:schemeClr val="dk1"/>
        </a:fontRef>
      </a:style>
    </a:txDef>
  </a:objectDefaults>
  <a:extraClrSchemeLst/>
  <a:custClrLst>
    <a:custClr name="Tryg Red">
      <a:srgbClr val="CE0303"/>
    </a:custClr>
    <a:custClr name="White">
      <a:srgbClr val="FFFFFF"/>
    </a:custClr>
    <a:custClr name="Black">
      <a:srgbClr val="222222"/>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Sand 100">
      <a:srgbClr val="F7F5F2"/>
    </a:custClr>
    <a:custClr name="Sand 200">
      <a:srgbClr val="F0ECE4"/>
    </a:custClr>
    <a:custClr name="Sand 300">
      <a:srgbClr val="E8E2D7"/>
    </a:custClr>
    <a:custClr name="Sand 400">
      <a:srgbClr val="E1DACC"/>
    </a:custClr>
    <a:custClr name="Sand 500">
      <a:srgbClr val="DAD0BE"/>
    </a:custClr>
    <a:custClr name="Sand 600">
      <a:srgbClr val="D0C6B3"/>
    </a:custClr>
    <a:custClr name="Sand 700">
      <a:srgbClr val="C7BDA9"/>
    </a:custClr>
    <a:custClr name="Sand 800">
      <a:srgbClr val="BBB19F"/>
    </a:custClr>
    <a:custClr name="Sand 900">
      <a:srgbClr val="AEA696"/>
    </a:custClr>
    <a:custClr name="Blank">
      <a:srgbClr val="FFFFFF"/>
    </a:custClr>
    <a:custClr name="Stone 100">
      <a:srgbClr val="F2F2F2"/>
    </a:custClr>
    <a:custClr name="Stone 200">
      <a:srgbClr val="E8E8E8"/>
    </a:custClr>
    <a:custClr name="Stone 300">
      <a:srgbClr val="D1D1D1"/>
    </a:custClr>
    <a:custClr name="Stone 400">
      <a:srgbClr val="999999"/>
    </a:custClr>
    <a:custClr name="Stone 500">
      <a:srgbClr val="767676"/>
    </a:custClr>
    <a:custClr name="Stone 600">
      <a:srgbClr val="636363"/>
    </a:custClr>
    <a:custClr name="Stone 700">
      <a:srgbClr val="575757"/>
    </a:custClr>
    <a:custClr name="Stone 800">
      <a:srgbClr val="4D4D4D"/>
    </a:custClr>
    <a:custClr name="Stone 900">
      <a:srgbClr val="424242"/>
    </a:custClr>
    <a:custClr name="Blank">
      <a:srgbClr val="FFFFFF"/>
    </a:custClr>
    <a:custClr name="Brand 600">
      <a:srgbClr val="AA0303"/>
    </a:custClr>
    <a:custClr name="Aqua 100">
      <a:srgbClr val="E5F2F6"/>
    </a:custClr>
    <a:custClr name="Aqua 200">
      <a:srgbClr val="89BDCC"/>
    </a:custClr>
    <a:custClr name="Aqua 500">
      <a:srgbClr val="005C77"/>
    </a:custClr>
    <a:custClr name="Aqua 900">
      <a:srgbClr val="003342"/>
    </a:custClr>
    <a:custClr name="Grass 100">
      <a:srgbClr val="DCEADF"/>
    </a:custClr>
    <a:custClr name="Grass 200">
      <a:srgbClr val="A6C9AE"/>
    </a:custClr>
    <a:custClr name="Grass 500">
      <a:srgbClr val="3C7749"/>
    </a:custClr>
    <a:custClr name="Grass 800">
      <a:srgbClr val="214A2A"/>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rand 200">
      <a:srgbClr val="F8E2E2"/>
    </a:custClr>
    <a:custClr name="Corn 100">
      <a:srgbClr val="FDF4CE"/>
    </a:custClr>
    <a:custClr name="Corn 200">
      <a:srgbClr val="FBE58E"/>
    </a:custClr>
    <a:custClr name="Corn 500">
      <a:srgbClr val="ECBE09"/>
    </a:custClr>
    <a:custClr name="Blank">
      <a:srgbClr val="FFFFFF"/>
    </a:custClr>
  </a:custClrLst>
  <a:extLst>
    <a:ext uri="{05A4C25C-085E-4340-85A3-A5531E510DB2}">
      <thm15:themeFamily xmlns:thm15="http://schemas.microsoft.com/office/thememl/2012/main" name="Om_Tryg_Norge" id="{AD3C9AF9-166A-4FB0-B5BA-5B0248E00055}" vid="{5E092859-8CD6-4FBC-B164-F3AD380F4A36}"/>
    </a:ext>
  </a:extLst>
</a:theme>
</file>

<file path=ppt/theme/theme2.xml><?xml version="1.0" encoding="utf-8"?>
<a:theme xmlns:a="http://schemas.openxmlformats.org/drawingml/2006/main" name="Tryg Dark">
  <a:themeElements>
    <a:clrScheme name="Tryg mørk">
      <a:dk1>
        <a:srgbClr val="FFFFFF"/>
      </a:dk1>
      <a:lt1>
        <a:srgbClr val="424242"/>
      </a:lt1>
      <a:dk2>
        <a:srgbClr val="AA0303"/>
      </a:dk2>
      <a:lt2>
        <a:srgbClr val="CE0303"/>
      </a:lt2>
      <a:accent1>
        <a:srgbClr val="FFFFFF"/>
      </a:accent1>
      <a:accent2>
        <a:srgbClr val="767676"/>
      </a:accent2>
      <a:accent3>
        <a:srgbClr val="DAD0BE"/>
      </a:accent3>
      <a:accent4>
        <a:srgbClr val="005C77"/>
      </a:accent4>
      <a:accent5>
        <a:srgbClr val="ECBE09"/>
      </a:accent5>
      <a:accent6>
        <a:srgbClr val="3C7749"/>
      </a:accent6>
      <a:hlink>
        <a:srgbClr val="FFFFFF"/>
      </a:hlink>
      <a:folHlink>
        <a:srgbClr val="D1D1D1"/>
      </a:folHlink>
    </a:clrScheme>
    <a:fontScheme name="27 Sans Tryg">
      <a:majorFont>
        <a:latin typeface="27 Sans"/>
        <a:ea typeface=""/>
        <a:cs typeface=""/>
      </a:majorFont>
      <a:minorFont>
        <a:latin typeface="27 Sans"/>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solidFill>
        <a:solidFill>
          <a:schemeClr val="phClr"/>
        </a:solidFill>
      </a:bgFillStyleLst>
    </a:fmtScheme>
  </a:themeElements>
  <a:objectDefaults>
    <a:txDef>
      <a:spPr>
        <a:noFill/>
        <a:ln w="6350">
          <a:noFill/>
        </a:ln>
        <a:effectLst/>
      </a:spPr>
      <a:bodyPr wrap="square" lIns="0" tIns="0" rIns="0" bIns="0" rtlCol="0"/>
      <a:lstStyle/>
      <a:style>
        <a:lnRef idx="0">
          <a:schemeClr val="accent1"/>
        </a:lnRef>
        <a:fillRef idx="0">
          <a:schemeClr val="accent1"/>
        </a:fillRef>
        <a:effectRef idx="0">
          <a:schemeClr val="accent1"/>
        </a:effectRef>
        <a:fontRef idx="minor">
          <a:schemeClr val="dk1"/>
        </a:fontRef>
      </a:style>
    </a:txDef>
  </a:objectDefaults>
  <a:extraClrSchemeLst/>
  <a:custClrLst>
    <a:custClr name="Tryg Red">
      <a:srgbClr val="CE0303"/>
    </a:custClr>
    <a:custClr name="White">
      <a:srgbClr val="FFFFFF"/>
    </a:custClr>
    <a:custClr name="Black">
      <a:srgbClr val="222222"/>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Sand 100">
      <a:srgbClr val="F7F5F2"/>
    </a:custClr>
    <a:custClr name="Sand 200">
      <a:srgbClr val="F0ECE4"/>
    </a:custClr>
    <a:custClr name="Sand 300">
      <a:srgbClr val="E8E2D7"/>
    </a:custClr>
    <a:custClr name="Sand 400">
      <a:srgbClr val="E1DACC"/>
    </a:custClr>
    <a:custClr name="Sand 500">
      <a:srgbClr val="DAD0BE"/>
    </a:custClr>
    <a:custClr name="Sand 600">
      <a:srgbClr val="D0C6B3"/>
    </a:custClr>
    <a:custClr name="Sand 700">
      <a:srgbClr val="C7BDA9"/>
    </a:custClr>
    <a:custClr name="Sand 800">
      <a:srgbClr val="BBB19F"/>
    </a:custClr>
    <a:custClr name="Sand 900">
      <a:srgbClr val="AEA696"/>
    </a:custClr>
    <a:custClr name="Blank">
      <a:srgbClr val="FFFFFF"/>
    </a:custClr>
    <a:custClr name="Stone 100">
      <a:srgbClr val="F2F2F2"/>
    </a:custClr>
    <a:custClr name="Stone 200">
      <a:srgbClr val="E8E8E8"/>
    </a:custClr>
    <a:custClr name="Stone 300">
      <a:srgbClr val="D1D1D1"/>
    </a:custClr>
    <a:custClr name="Stone 400">
      <a:srgbClr val="999999"/>
    </a:custClr>
    <a:custClr name="Stone 500">
      <a:srgbClr val="767676"/>
    </a:custClr>
    <a:custClr name="Stone 600">
      <a:srgbClr val="636363"/>
    </a:custClr>
    <a:custClr name="Stone 700">
      <a:srgbClr val="575757"/>
    </a:custClr>
    <a:custClr name="Stone 800">
      <a:srgbClr val="4D4D4D"/>
    </a:custClr>
    <a:custClr name="Stone 900">
      <a:srgbClr val="424242"/>
    </a:custClr>
    <a:custClr name="Blank">
      <a:srgbClr val="FFFFFF"/>
    </a:custClr>
    <a:custClr name="Brand 600">
      <a:srgbClr val="AA0303"/>
    </a:custClr>
    <a:custClr name="Aqua 100">
      <a:srgbClr val="E5F2F6"/>
    </a:custClr>
    <a:custClr name="Aqua 200">
      <a:srgbClr val="89BDCC"/>
    </a:custClr>
    <a:custClr name="Aqua 500">
      <a:srgbClr val="005C77"/>
    </a:custClr>
    <a:custClr name="Aqua 900">
      <a:srgbClr val="003342"/>
    </a:custClr>
    <a:custClr name="Grass 100">
      <a:srgbClr val="DCEADF"/>
    </a:custClr>
    <a:custClr name="Grass 200">
      <a:srgbClr val="A6C9AE"/>
    </a:custClr>
    <a:custClr name="Grass 500">
      <a:srgbClr val="3C7749"/>
    </a:custClr>
    <a:custClr name="Grass 800">
      <a:srgbClr val="214A2A"/>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rand 200">
      <a:srgbClr val="F8E2E2"/>
    </a:custClr>
    <a:custClr name="Corn 100">
      <a:srgbClr val="FDF4CE"/>
    </a:custClr>
    <a:custClr name="Corn 200">
      <a:srgbClr val="FBE58E"/>
    </a:custClr>
    <a:custClr name="Corn 500">
      <a:srgbClr val="ECBE09"/>
    </a:custClr>
    <a:custClr name="Blank">
      <a:srgbClr val="FFFFFF"/>
    </a:custClr>
  </a:custClrLst>
  <a:extLst>
    <a:ext uri="{05A4C25C-085E-4340-85A3-A5531E510DB2}">
      <thm15:themeFamily xmlns:thm15="http://schemas.microsoft.com/office/thememl/2012/main" name="Om_Tryg_Norge" id="{AD3C9AF9-166A-4FB0-B5BA-5B0248E00055}" vid="{FDDD00D7-75A7-4FAC-8FD0-26DCED5EFC4B}"/>
    </a:ext>
  </a:extLst>
</a:theme>
</file>

<file path=ppt/theme/theme3.xml><?xml version="1.0" encoding="utf-8"?>
<a:theme xmlns:a="http://schemas.openxmlformats.org/drawingml/2006/main" name="Tryg_ICON">
  <a:themeElements>
    <a:clrScheme name="Tryg">
      <a:dk1>
        <a:srgbClr val="424242"/>
      </a:dk1>
      <a:lt1>
        <a:srgbClr val="FFFFFF"/>
      </a:lt1>
      <a:dk2>
        <a:srgbClr val="AA0303"/>
      </a:dk2>
      <a:lt2>
        <a:srgbClr val="F0ECE4"/>
      </a:lt2>
      <a:accent1>
        <a:srgbClr val="CE0303"/>
      </a:accent1>
      <a:accent2>
        <a:srgbClr val="767676"/>
      </a:accent2>
      <a:accent3>
        <a:srgbClr val="DAD0BE"/>
      </a:accent3>
      <a:accent4>
        <a:srgbClr val="005C77"/>
      </a:accent4>
      <a:accent5>
        <a:srgbClr val="ECBE09"/>
      </a:accent5>
      <a:accent6>
        <a:srgbClr val="3C7749"/>
      </a:accent6>
      <a:hlink>
        <a:srgbClr val="105B64"/>
      </a:hlink>
      <a:folHlink>
        <a:srgbClr val="575756"/>
      </a:folHlink>
    </a:clrScheme>
    <a:fontScheme name="27 Sans Tryg">
      <a:majorFont>
        <a:latin typeface="27 Sans"/>
        <a:ea typeface=""/>
        <a:cs typeface=""/>
      </a:majorFont>
      <a:minorFont>
        <a:latin typeface="27 Sans"/>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dirty="0" err="1" smtClean="0"/>
        </a:defPPr>
      </a:lstStyle>
      <a:style>
        <a:lnRef idx="2">
          <a:schemeClr val="accent1">
            <a:shade val="15000"/>
          </a:schemeClr>
        </a:lnRef>
        <a:fillRef idx="1">
          <a:schemeClr val="accent1"/>
        </a:fillRef>
        <a:effectRef idx="0">
          <a:schemeClr val="accent1"/>
        </a:effectRef>
        <a:fontRef idx="minor">
          <a:schemeClr val="lt1"/>
        </a:fontRef>
      </a:style>
    </a:spDef>
    <a:txDef>
      <a:spPr>
        <a:noFill/>
        <a:ln w="6350">
          <a:noFill/>
        </a:ln>
        <a:effectLst/>
      </a:spPr>
      <a:bodyPr wrap="square" lIns="0" tIns="0" rIns="0" bIns="0" rtlCol="0"/>
      <a:lstStyle/>
      <a:style>
        <a:lnRef idx="0">
          <a:schemeClr val="accent1"/>
        </a:lnRef>
        <a:fillRef idx="0">
          <a:schemeClr val="accent1"/>
        </a:fillRef>
        <a:effectRef idx="0">
          <a:schemeClr val="accent1"/>
        </a:effectRef>
        <a:fontRef idx="minor">
          <a:schemeClr val="dk1"/>
        </a:fontRef>
      </a:style>
    </a:txDef>
  </a:objectDefaults>
  <a:extraClrSchemeLst/>
  <a:custClrLst>
    <a:custClr name="Tryg Red">
      <a:srgbClr val="CE0303"/>
    </a:custClr>
    <a:custClr name="White">
      <a:srgbClr val="FFFFFF"/>
    </a:custClr>
    <a:custClr name="Black">
      <a:srgbClr val="222222"/>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Sand 100">
      <a:srgbClr val="F7F5F2"/>
    </a:custClr>
    <a:custClr name="Sand 200">
      <a:srgbClr val="F0ECE4"/>
    </a:custClr>
    <a:custClr name="Sand 300">
      <a:srgbClr val="E8E2D7"/>
    </a:custClr>
    <a:custClr name="Sand 400">
      <a:srgbClr val="E1DACC"/>
    </a:custClr>
    <a:custClr name="Sand 500">
      <a:srgbClr val="DAD0BE"/>
    </a:custClr>
    <a:custClr name="Sand 600">
      <a:srgbClr val="D0C6B3"/>
    </a:custClr>
    <a:custClr name="Sand 700">
      <a:srgbClr val="C7BDA9"/>
    </a:custClr>
    <a:custClr name="Sand 800">
      <a:srgbClr val="BBB19F"/>
    </a:custClr>
    <a:custClr name="Sand 900">
      <a:srgbClr val="AEA696"/>
    </a:custClr>
    <a:custClr name="Blank">
      <a:srgbClr val="FFFFFF"/>
    </a:custClr>
    <a:custClr name="Stone 100">
      <a:srgbClr val="F2F2F2"/>
    </a:custClr>
    <a:custClr name="Stone 200">
      <a:srgbClr val="E8E8E8"/>
    </a:custClr>
    <a:custClr name="Stone 300">
      <a:srgbClr val="D1D1D1"/>
    </a:custClr>
    <a:custClr name="Stone 400">
      <a:srgbClr val="999999"/>
    </a:custClr>
    <a:custClr name="Stone 500">
      <a:srgbClr val="767676"/>
    </a:custClr>
    <a:custClr name="Stone 600">
      <a:srgbClr val="636363"/>
    </a:custClr>
    <a:custClr name="Stone 700">
      <a:srgbClr val="575757"/>
    </a:custClr>
    <a:custClr name="Stone 800">
      <a:srgbClr val="4D4D4D"/>
    </a:custClr>
    <a:custClr name="Stone 900">
      <a:srgbClr val="424242"/>
    </a:custClr>
    <a:custClr name="Blank">
      <a:srgbClr val="FFFFFF"/>
    </a:custClr>
    <a:custClr name="Brand 600">
      <a:srgbClr val="AA0303"/>
    </a:custClr>
    <a:custClr name="Aqua 100">
      <a:srgbClr val="E5F2F6"/>
    </a:custClr>
    <a:custClr name="Aqua 200">
      <a:srgbClr val="89BDCC"/>
    </a:custClr>
    <a:custClr name="Aqua 500">
      <a:srgbClr val="005C77"/>
    </a:custClr>
    <a:custClr name="Aqua 900">
      <a:srgbClr val="003342"/>
    </a:custClr>
    <a:custClr name="Grass 100">
      <a:srgbClr val="DCEADF"/>
    </a:custClr>
    <a:custClr name="Grass 200">
      <a:srgbClr val="A6C9AE"/>
    </a:custClr>
    <a:custClr name="Grass 500">
      <a:srgbClr val="3C7749"/>
    </a:custClr>
    <a:custClr name="Grass 800">
      <a:srgbClr val="214A2A"/>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rand 200">
      <a:srgbClr val="F8E2E2"/>
    </a:custClr>
    <a:custClr name="Corn 100">
      <a:srgbClr val="FDF4CE"/>
    </a:custClr>
    <a:custClr name="Corn 200">
      <a:srgbClr val="FBE58E"/>
    </a:custClr>
    <a:custClr name="Corn 500">
      <a:srgbClr val="ECBE09"/>
    </a:custClr>
    <a:custClr name="Blank">
      <a:srgbClr val="FFFFFF"/>
    </a:custClr>
  </a:custClrLst>
  <a:extLst>
    <a:ext uri="{05A4C25C-085E-4340-85A3-A5531E510DB2}">
      <thm15:themeFamily xmlns:thm15="http://schemas.microsoft.com/office/thememl/2012/main" name="Om_Tryg_Norge" id="{AD3C9AF9-166A-4FB0-B5BA-5B0248E00055}" vid="{98652306-DF99-4FC0-A643-905B4109A331}"/>
    </a:ext>
  </a:extLst>
</a:theme>
</file>

<file path=ppt/theme/theme4.xml><?xml version="1.0" encoding="utf-8"?>
<a:theme xmlns:a="http://schemas.openxmlformats.org/drawingml/2006/main" name="1_Tryg Dark">
  <a:themeElements>
    <a:clrScheme name="Tryg mørk">
      <a:dk1>
        <a:srgbClr val="FFFFFF"/>
      </a:dk1>
      <a:lt1>
        <a:srgbClr val="424242"/>
      </a:lt1>
      <a:dk2>
        <a:srgbClr val="AA0303"/>
      </a:dk2>
      <a:lt2>
        <a:srgbClr val="CE0303"/>
      </a:lt2>
      <a:accent1>
        <a:srgbClr val="FFFFFF"/>
      </a:accent1>
      <a:accent2>
        <a:srgbClr val="767676"/>
      </a:accent2>
      <a:accent3>
        <a:srgbClr val="DAD0BE"/>
      </a:accent3>
      <a:accent4>
        <a:srgbClr val="005C77"/>
      </a:accent4>
      <a:accent5>
        <a:srgbClr val="ECBE09"/>
      </a:accent5>
      <a:accent6>
        <a:srgbClr val="3C7749"/>
      </a:accent6>
      <a:hlink>
        <a:srgbClr val="FFFFFF"/>
      </a:hlink>
      <a:folHlink>
        <a:srgbClr val="D1D1D1"/>
      </a:folHlink>
    </a:clrScheme>
    <a:fontScheme name="27 Sans Tryg">
      <a:majorFont>
        <a:latin typeface="27 Sans"/>
        <a:ea typeface=""/>
        <a:cs typeface=""/>
      </a:majorFont>
      <a:minorFont>
        <a:latin typeface="27 Sans"/>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solidFill>
        <a:solidFill>
          <a:schemeClr val="phClr"/>
        </a:solidFill>
      </a:bgFillStyleLst>
    </a:fmtScheme>
  </a:themeElements>
  <a:objectDefaults>
    <a:txDef>
      <a:spPr>
        <a:noFill/>
        <a:ln w="6350">
          <a:noFill/>
        </a:ln>
        <a:effectLst/>
      </a:spPr>
      <a:bodyPr wrap="square" lIns="0" tIns="0" rIns="0" bIns="0" rtlCol="0"/>
      <a:lstStyle/>
      <a:style>
        <a:lnRef idx="0">
          <a:schemeClr val="accent1"/>
        </a:lnRef>
        <a:fillRef idx="0">
          <a:schemeClr val="accent1"/>
        </a:fillRef>
        <a:effectRef idx="0">
          <a:schemeClr val="accent1"/>
        </a:effectRef>
        <a:fontRef idx="minor">
          <a:schemeClr val="dk1"/>
        </a:fontRef>
      </a:style>
    </a:txDef>
  </a:objectDefaults>
  <a:extraClrSchemeLst/>
  <a:custClrLst>
    <a:custClr name="Tryg Red">
      <a:srgbClr val="CE0303"/>
    </a:custClr>
    <a:custClr name="White">
      <a:srgbClr val="FFFFFF"/>
    </a:custClr>
    <a:custClr name="Black">
      <a:srgbClr val="222222"/>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Sand 100">
      <a:srgbClr val="F7F5F2"/>
    </a:custClr>
    <a:custClr name="Sand 200">
      <a:srgbClr val="F0ECE4"/>
    </a:custClr>
    <a:custClr name="Sand 300">
      <a:srgbClr val="E8E2D7"/>
    </a:custClr>
    <a:custClr name="Sand 400">
      <a:srgbClr val="E1DACC"/>
    </a:custClr>
    <a:custClr name="Sand 500">
      <a:srgbClr val="DAD0BE"/>
    </a:custClr>
    <a:custClr name="Sand 600">
      <a:srgbClr val="D0C6B3"/>
    </a:custClr>
    <a:custClr name="Sand 700">
      <a:srgbClr val="C7BDA9"/>
    </a:custClr>
    <a:custClr name="Sand 800">
      <a:srgbClr val="BBB19F"/>
    </a:custClr>
    <a:custClr name="Sand 900">
      <a:srgbClr val="AEA696"/>
    </a:custClr>
    <a:custClr name="Blank">
      <a:srgbClr val="FFFFFF"/>
    </a:custClr>
    <a:custClr name="Stone 100">
      <a:srgbClr val="F2F2F2"/>
    </a:custClr>
    <a:custClr name="Stone 200">
      <a:srgbClr val="E8E8E8"/>
    </a:custClr>
    <a:custClr name="Stone 300">
      <a:srgbClr val="D1D1D1"/>
    </a:custClr>
    <a:custClr name="Stone 400">
      <a:srgbClr val="999999"/>
    </a:custClr>
    <a:custClr name="Stone 500">
      <a:srgbClr val="767676"/>
    </a:custClr>
    <a:custClr name="Stone 600">
      <a:srgbClr val="636363"/>
    </a:custClr>
    <a:custClr name="Stone 700">
      <a:srgbClr val="575757"/>
    </a:custClr>
    <a:custClr name="Stone 800">
      <a:srgbClr val="4D4D4D"/>
    </a:custClr>
    <a:custClr name="Stone 900">
      <a:srgbClr val="424242"/>
    </a:custClr>
    <a:custClr name="Blank">
      <a:srgbClr val="FFFFFF"/>
    </a:custClr>
    <a:custClr name="Brand 600">
      <a:srgbClr val="AA0303"/>
    </a:custClr>
    <a:custClr name="Aqua 100">
      <a:srgbClr val="E5F2F6"/>
    </a:custClr>
    <a:custClr name="Aqua 200">
      <a:srgbClr val="89BDCC"/>
    </a:custClr>
    <a:custClr name="Aqua 500">
      <a:srgbClr val="005C77"/>
    </a:custClr>
    <a:custClr name="Aqua 900">
      <a:srgbClr val="003342"/>
    </a:custClr>
    <a:custClr name="Grass 100">
      <a:srgbClr val="DCEADF"/>
    </a:custClr>
    <a:custClr name="Grass 200">
      <a:srgbClr val="A6C9AE"/>
    </a:custClr>
    <a:custClr name="Grass 500">
      <a:srgbClr val="3C7749"/>
    </a:custClr>
    <a:custClr name="Grass 800">
      <a:srgbClr val="214A2A"/>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rand 200">
      <a:srgbClr val="F8E2E2"/>
    </a:custClr>
    <a:custClr name="Corn 100">
      <a:srgbClr val="FDF4CE"/>
    </a:custClr>
    <a:custClr name="Corn 200">
      <a:srgbClr val="FBE58E"/>
    </a:custClr>
    <a:custClr name="Corn 500">
      <a:srgbClr val="ECBE09"/>
    </a:custClr>
    <a:custClr name="Blank">
      <a:srgbClr val="FFFFFF"/>
    </a:custClr>
  </a:custClrLst>
  <a:extLst>
    <a:ext uri="{05A4C25C-085E-4340-85A3-A5531E510DB2}">
      <thm15:themeFamily xmlns:thm15="http://schemas.microsoft.com/office/thememl/2012/main" name="Om_Tryg_Norge" id="{AD3C9AF9-166A-4FB0-B5BA-5B0248E00055}" vid="{3F0B20C9-73B6-44E9-A358-07725F38DA0A}"/>
    </a:ext>
  </a:extLst>
</a:theme>
</file>

<file path=ppt/theme/theme5.xml><?xml version="1.0" encoding="utf-8"?>
<a:theme xmlns:a="http://schemas.openxmlformats.org/drawingml/2006/main" name="Office-tema">
  <a:themeElements>
    <a:clrScheme name="Tryg lys">
      <a:dk1>
        <a:srgbClr val="424242"/>
      </a:dk1>
      <a:lt1>
        <a:srgbClr val="FFFFFF"/>
      </a:lt1>
      <a:dk2>
        <a:srgbClr val="AA0303"/>
      </a:dk2>
      <a:lt2>
        <a:srgbClr val="F0ECE4"/>
      </a:lt2>
      <a:accent1>
        <a:srgbClr val="CE0303"/>
      </a:accent1>
      <a:accent2>
        <a:srgbClr val="767676"/>
      </a:accent2>
      <a:accent3>
        <a:srgbClr val="DAD0BE"/>
      </a:accent3>
      <a:accent4>
        <a:srgbClr val="005C77"/>
      </a:accent4>
      <a:accent5>
        <a:srgbClr val="ECBE09"/>
      </a:accent5>
      <a:accent6>
        <a:srgbClr val="3C7749"/>
      </a:accent6>
      <a:hlink>
        <a:srgbClr val="105B64"/>
      </a:hlink>
      <a:folHlink>
        <a:srgbClr val="575756"/>
      </a:folHlink>
    </a:clrScheme>
    <a:fontScheme name="27 Sans Tryg">
      <a:majorFont>
        <a:latin typeface="27 Sans"/>
        <a:ea typeface=""/>
        <a:cs typeface=""/>
      </a:majorFont>
      <a:minorFont>
        <a:latin typeface="27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tema">
  <a:themeElements>
    <a:clrScheme name="Tryg lys">
      <a:dk1>
        <a:srgbClr val="424242"/>
      </a:dk1>
      <a:lt1>
        <a:srgbClr val="FFFFFF"/>
      </a:lt1>
      <a:dk2>
        <a:srgbClr val="AA0303"/>
      </a:dk2>
      <a:lt2>
        <a:srgbClr val="F0ECE4"/>
      </a:lt2>
      <a:accent1>
        <a:srgbClr val="CE0303"/>
      </a:accent1>
      <a:accent2>
        <a:srgbClr val="767676"/>
      </a:accent2>
      <a:accent3>
        <a:srgbClr val="DAD0BE"/>
      </a:accent3>
      <a:accent4>
        <a:srgbClr val="005C77"/>
      </a:accent4>
      <a:accent5>
        <a:srgbClr val="ECBE09"/>
      </a:accent5>
      <a:accent6>
        <a:srgbClr val="3C7749"/>
      </a:accent6>
      <a:hlink>
        <a:srgbClr val="105B64"/>
      </a:hlink>
      <a:folHlink>
        <a:srgbClr val="575756"/>
      </a:folHlink>
    </a:clrScheme>
    <a:fontScheme name="27 Sans Tryg">
      <a:majorFont>
        <a:latin typeface="27 Sans"/>
        <a:ea typeface=""/>
        <a:cs typeface=""/>
      </a:majorFont>
      <a:minorFont>
        <a:latin typeface="27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60CCF776-2CE0-F34E-A907-140452788286}">
  <we:reference id="9e9a702b-b4c8-4e5a-bf32-c82a9db4bc85" version="1.2.0.0" store="EXCatalog" storeType="EXCatalog"/>
  <we:alternateReferences>
    <we:reference id="WA104380621" version="1.2.0.0" store="en-GB"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F810AE8E-E6EF-AE4A-B570-6997A21D70C9}">
  <we:reference id="fa902f39-57f0-4ff6-923e-55cf4e52f4c7" version="1.0.1.1"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25578FAD2E18341B485D36007D02A9F" ma:contentTypeVersion="18" ma:contentTypeDescription="Opprett et nytt dokument." ma:contentTypeScope="" ma:versionID="0d45223f3073dbb599b9668b8e97ca13">
  <xsd:schema xmlns:xsd="http://www.w3.org/2001/XMLSchema" xmlns:xs="http://www.w3.org/2001/XMLSchema" xmlns:p="http://schemas.microsoft.com/office/2006/metadata/properties" xmlns:ns2="5ce0ec34-b799-44ca-ad6c-ac28adf6e3c1" xmlns:ns3="6e684ec1-2280-4d2e-88a9-ab1ec5266818" targetNamespace="http://schemas.microsoft.com/office/2006/metadata/properties" ma:root="true" ma:fieldsID="e98d7c10ad5cae8215089ee6393c86f7" ns2:_="" ns3:_="">
    <xsd:import namespace="5ce0ec34-b799-44ca-ad6c-ac28adf6e3c1"/>
    <xsd:import namespace="6e684ec1-2280-4d2e-88a9-ab1ec526681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e0ec34-b799-44ca-ad6c-ac28adf6e3c1"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8d4c23d9-bb7d-4cf3-ba92-aaa31f897ef2}" ma:internalName="TaxCatchAll" ma:showField="CatchAllData" ma:web="5ce0ec34-b799-44ca-ad6c-ac28adf6e3c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684ec1-2280-4d2e-88a9-ab1ec526681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9d5f0f67-6ce2-4535-8fbf-1ed9bd1e13c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e684ec1-2280-4d2e-88a9-ab1ec5266818">
      <Terms xmlns="http://schemas.microsoft.com/office/infopath/2007/PartnerControls"/>
    </lcf76f155ced4ddcb4097134ff3c332f>
    <TaxCatchAll xmlns="5ce0ec34-b799-44ca-ad6c-ac28adf6e3c1" xsi:nil="true"/>
  </documentManagement>
</p:properties>
</file>

<file path=customXml/itemProps1.xml><?xml version="1.0" encoding="utf-8"?>
<ds:datastoreItem xmlns:ds="http://schemas.openxmlformats.org/officeDocument/2006/customXml" ds:itemID="{BA1B79CE-87D9-4A36-AEEF-95CD65916899}">
  <ds:schemaRefs>
    <ds:schemaRef ds:uri="http://schemas.microsoft.com/sharepoint/v3/contenttype/forms"/>
  </ds:schemaRefs>
</ds:datastoreItem>
</file>

<file path=customXml/itemProps2.xml><?xml version="1.0" encoding="utf-8"?>
<ds:datastoreItem xmlns:ds="http://schemas.openxmlformats.org/officeDocument/2006/customXml" ds:itemID="{B5726247-C1F7-4F39-9A69-F5E0AD7A4606}"/>
</file>

<file path=customXml/itemProps3.xml><?xml version="1.0" encoding="utf-8"?>
<ds:datastoreItem xmlns:ds="http://schemas.openxmlformats.org/officeDocument/2006/customXml" ds:itemID="{18598486-5462-41BB-8904-7D7EB5DB90B5}">
  <ds:schemaRefs>
    <ds:schemaRef ds:uri="http://purl.org/dc/dcmitype/"/>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dbd57be3-6822-4b44-8abe-eab83935614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Om_Tryg_Norge</Template>
  <TotalTime>0</TotalTime>
  <Words>992</Words>
  <Application>Microsoft Office PowerPoint</Application>
  <PresentationFormat>Widescreen</PresentationFormat>
  <Paragraphs>162</Paragraphs>
  <Slides>13</Slides>
  <Notes>8</Notes>
  <HiddenSlides>0</HiddenSlides>
  <MMClips>0</MMClips>
  <ScaleCrop>false</ScaleCrop>
  <HeadingPairs>
    <vt:vector size="8" baseType="variant">
      <vt:variant>
        <vt:lpstr>Brukte skrifter</vt:lpstr>
      </vt:variant>
      <vt:variant>
        <vt:i4>7</vt:i4>
      </vt:variant>
      <vt:variant>
        <vt:lpstr>Tema</vt:lpstr>
      </vt:variant>
      <vt:variant>
        <vt:i4>4</vt:i4>
      </vt:variant>
      <vt:variant>
        <vt:lpstr>Innebygde OLE-servere</vt:lpstr>
      </vt:variant>
      <vt:variant>
        <vt:i4>1</vt:i4>
      </vt:variant>
      <vt:variant>
        <vt:lpstr>Lysbildetitler</vt:lpstr>
      </vt:variant>
      <vt:variant>
        <vt:i4>13</vt:i4>
      </vt:variant>
    </vt:vector>
  </HeadingPairs>
  <TitlesOfParts>
    <vt:vector size="25" baseType="lpstr">
      <vt:lpstr>Wingdings</vt:lpstr>
      <vt:lpstr>27SANS-LIGHT</vt:lpstr>
      <vt:lpstr>Arial</vt:lpstr>
      <vt:lpstr>27SANS-LIGHTITALIC</vt:lpstr>
      <vt:lpstr>Verdana</vt:lpstr>
      <vt:lpstr>27 Sans</vt:lpstr>
      <vt:lpstr>27SANS-LIGHT</vt:lpstr>
      <vt:lpstr>Tryg</vt:lpstr>
      <vt:lpstr>Tryg Dark</vt:lpstr>
      <vt:lpstr>Tryg_ICON</vt:lpstr>
      <vt:lpstr>1_Tryg Dark</vt:lpstr>
      <vt:lpstr>think-cell Slide</vt:lpstr>
      <vt:lpstr>Tryg Tilbake Emil J. M. Rosseland, Tryg Forsikring</vt:lpstr>
      <vt:lpstr>Tryg Tilbake</vt:lpstr>
      <vt:lpstr>Vi er Tryg</vt:lpstr>
      <vt:lpstr>PowerPoint-presentasjon</vt:lpstr>
      <vt:lpstr>Et forsikringsselskap  som bryr seg</vt:lpstr>
      <vt:lpstr>Det handler om å være trygg</vt:lpstr>
      <vt:lpstr>Konseptet Tryg Tilbake</vt:lpstr>
      <vt:lpstr>Samarbeidspartner Grønneviken AS</vt:lpstr>
      <vt:lpstr>Prosess-skisse Grønneviken </vt:lpstr>
      <vt:lpstr>Hvorfor gjør vi det?</vt:lpstr>
      <vt:lpstr>Vår opplevelse av hvordan Tryg Tilbake er blitt mottatt</vt:lpstr>
      <vt:lpstr>Noen eksempler på saker med involvering fra Grønneviken</vt:lpstr>
      <vt:lpstr>Takk for meg – spørsmål?</vt:lpstr>
    </vt:vector>
  </TitlesOfParts>
  <Manager/>
  <Company>Tryg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Ellen Kristin O. Brautaset</dc:creator>
  <cp:keywords/>
  <dc:description/>
  <cp:lastModifiedBy>Birte Sand Rismyhr - Personskadeforbundet LTN</cp:lastModifiedBy>
  <cp:revision>4</cp:revision>
  <dcterms:created xsi:type="dcterms:W3CDTF">2025-03-10T07:48:35Z</dcterms:created>
  <dcterms:modified xsi:type="dcterms:W3CDTF">2025-03-12T09:47:47Z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0x010100B25578FAD2E18341B485D36007D02A9F</vt:lpwstr>
  </property>
  <property fmtid="{D5CDD505-2E9C-101B-9397-08002B2CF9AE}" pid="3" name="MediaServiceImageTags">
    <vt:lpwstr/>
  </property>
</Properties>
</file>